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FBF2-277B-4D34-A9D6-0FF2967F2345}" type="datetimeFigureOut">
              <a:rPr lang="en-NZ" smtClean="0"/>
              <a:pPr/>
              <a:t>22/02/2012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A356-2AE9-4EA1-8CD8-3634E97BC7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FBF2-277B-4D34-A9D6-0FF2967F2345}" type="datetimeFigureOut">
              <a:rPr lang="en-NZ" smtClean="0"/>
              <a:pPr/>
              <a:t>22/02/2012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A356-2AE9-4EA1-8CD8-3634E97BC7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FBF2-277B-4D34-A9D6-0FF2967F2345}" type="datetimeFigureOut">
              <a:rPr lang="en-NZ" smtClean="0"/>
              <a:pPr/>
              <a:t>22/02/2012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A356-2AE9-4EA1-8CD8-3634E97BC7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FBF2-277B-4D34-A9D6-0FF2967F2345}" type="datetimeFigureOut">
              <a:rPr lang="en-NZ" smtClean="0"/>
              <a:pPr/>
              <a:t>22/02/2012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A356-2AE9-4EA1-8CD8-3634E97BC7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FBF2-277B-4D34-A9D6-0FF2967F2345}" type="datetimeFigureOut">
              <a:rPr lang="en-NZ" smtClean="0"/>
              <a:pPr/>
              <a:t>22/02/2012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A356-2AE9-4EA1-8CD8-3634E97BC7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FBF2-277B-4D34-A9D6-0FF2967F2345}" type="datetimeFigureOut">
              <a:rPr lang="en-NZ" smtClean="0"/>
              <a:pPr/>
              <a:t>22/02/2012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A356-2AE9-4EA1-8CD8-3634E97BC7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FBF2-277B-4D34-A9D6-0FF2967F2345}" type="datetimeFigureOut">
              <a:rPr lang="en-NZ" smtClean="0"/>
              <a:pPr/>
              <a:t>22/02/2012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A356-2AE9-4EA1-8CD8-3634E97BC7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FBF2-277B-4D34-A9D6-0FF2967F2345}" type="datetimeFigureOut">
              <a:rPr lang="en-NZ" smtClean="0"/>
              <a:pPr/>
              <a:t>22/02/2012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A356-2AE9-4EA1-8CD8-3634E97BC7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FBF2-277B-4D34-A9D6-0FF2967F2345}" type="datetimeFigureOut">
              <a:rPr lang="en-NZ" smtClean="0"/>
              <a:pPr/>
              <a:t>22/02/2012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A356-2AE9-4EA1-8CD8-3634E97BC7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FBF2-277B-4D34-A9D6-0FF2967F2345}" type="datetimeFigureOut">
              <a:rPr lang="en-NZ" smtClean="0"/>
              <a:pPr/>
              <a:t>22/02/2012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A356-2AE9-4EA1-8CD8-3634E97BC7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7FBF2-277B-4D34-A9D6-0FF2967F2345}" type="datetimeFigureOut">
              <a:rPr lang="en-NZ" smtClean="0"/>
              <a:pPr/>
              <a:t>22/02/2012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A356-2AE9-4EA1-8CD8-3634E97BC7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7FBF2-277B-4D34-A9D6-0FF2967F2345}" type="datetimeFigureOut">
              <a:rPr lang="en-NZ" smtClean="0"/>
              <a:pPr/>
              <a:t>22/02/2012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8A356-2AE9-4EA1-8CD8-3634E97BC7DA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6300192" y="260648"/>
            <a:ext cx="2725501" cy="5127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300037" name="Rectangle 5"/>
          <p:cNvSpPr>
            <a:spLocks noChangeArrowheads="1"/>
          </p:cNvSpPr>
          <p:nvPr/>
        </p:nvSpPr>
        <p:spPr bwMode="auto">
          <a:xfrm>
            <a:off x="3131840" y="260648"/>
            <a:ext cx="2088232" cy="493023"/>
          </a:xfrm>
          <a:prstGeom prst="rect">
            <a:avLst/>
          </a:prstGeom>
          <a:solidFill>
            <a:srgbClr val="A2FC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2051720" y="260648"/>
            <a:ext cx="858610" cy="512763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300039" name="Rectangle 7"/>
          <p:cNvSpPr>
            <a:spLocks noChangeArrowheads="1"/>
          </p:cNvSpPr>
          <p:nvPr/>
        </p:nvSpPr>
        <p:spPr bwMode="auto">
          <a:xfrm>
            <a:off x="6300192" y="908720"/>
            <a:ext cx="2749314" cy="32112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300042" name="Rectangle 10"/>
          <p:cNvSpPr>
            <a:spLocks noChangeArrowheads="1"/>
          </p:cNvSpPr>
          <p:nvPr/>
        </p:nvSpPr>
        <p:spPr bwMode="auto">
          <a:xfrm>
            <a:off x="3139253" y="908719"/>
            <a:ext cx="2936715" cy="32112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300044" name="AutoShape 12"/>
          <p:cNvCxnSpPr>
            <a:cxnSpLocks noChangeShapeType="1"/>
          </p:cNvCxnSpPr>
          <p:nvPr/>
        </p:nvCxnSpPr>
        <p:spPr bwMode="auto">
          <a:xfrm>
            <a:off x="-121081" y="278264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0054" name="Rectangle 22"/>
          <p:cNvSpPr>
            <a:spLocks noChangeArrowheads="1"/>
          </p:cNvSpPr>
          <p:nvPr/>
        </p:nvSpPr>
        <p:spPr bwMode="auto">
          <a:xfrm>
            <a:off x="2051720" y="908720"/>
            <a:ext cx="882422" cy="32112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300055" name="Rectangle 23"/>
          <p:cNvSpPr>
            <a:spLocks noChangeArrowheads="1"/>
          </p:cNvSpPr>
          <p:nvPr/>
        </p:nvSpPr>
        <p:spPr bwMode="auto">
          <a:xfrm>
            <a:off x="2699792" y="4509120"/>
            <a:ext cx="3312368" cy="2164760"/>
          </a:xfrm>
          <a:prstGeom prst="rect">
            <a:avLst/>
          </a:prstGeom>
          <a:solidFill>
            <a:schemeClr val="accent1">
              <a:lumMod val="20000"/>
              <a:lumOff val="80000"/>
              <a:alpha val="46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300056" name="Rectangle 24"/>
          <p:cNvSpPr>
            <a:spLocks noChangeArrowheads="1"/>
          </p:cNvSpPr>
          <p:nvPr/>
        </p:nvSpPr>
        <p:spPr bwMode="auto">
          <a:xfrm>
            <a:off x="6156176" y="4500570"/>
            <a:ext cx="2754462" cy="2143140"/>
          </a:xfrm>
          <a:prstGeom prst="rect">
            <a:avLst/>
          </a:prstGeom>
          <a:solidFill>
            <a:schemeClr val="accent1">
              <a:lumMod val="20000"/>
              <a:lumOff val="80000"/>
              <a:alpha val="4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300057" name="Text Box 25"/>
          <p:cNvSpPr txBox="1">
            <a:spLocks noChangeArrowheads="1"/>
          </p:cNvSpPr>
          <p:nvPr/>
        </p:nvSpPr>
        <p:spPr bwMode="auto">
          <a:xfrm>
            <a:off x="2123728" y="332656"/>
            <a:ext cx="76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1200" b="1" dirty="0">
                <a:latin typeface="Arial" charset="0"/>
              </a:rPr>
              <a:t>Inputs</a:t>
            </a:r>
            <a:endParaRPr lang="en-GB" sz="1200" b="1" dirty="0">
              <a:latin typeface="Arial" charset="0"/>
            </a:endParaRPr>
          </a:p>
        </p:txBody>
      </p:sp>
      <p:sp>
        <p:nvSpPr>
          <p:cNvPr id="300058" name="Text Box 26"/>
          <p:cNvSpPr txBox="1">
            <a:spLocks noChangeArrowheads="1"/>
          </p:cNvSpPr>
          <p:nvPr/>
        </p:nvSpPr>
        <p:spPr bwMode="auto">
          <a:xfrm>
            <a:off x="3563888" y="332656"/>
            <a:ext cx="11414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1200" b="1" dirty="0" smtClean="0">
                <a:latin typeface="Arial" charset="0"/>
              </a:rPr>
              <a:t>Activities</a:t>
            </a:r>
            <a:endParaRPr lang="en-GB" sz="1200" b="1" dirty="0">
              <a:latin typeface="Arial" charset="0"/>
            </a:endParaRPr>
          </a:p>
        </p:txBody>
      </p:sp>
      <p:sp>
        <p:nvSpPr>
          <p:cNvPr id="300059" name="Text Box 27"/>
          <p:cNvSpPr txBox="1">
            <a:spLocks noChangeArrowheads="1"/>
          </p:cNvSpPr>
          <p:nvPr/>
        </p:nvSpPr>
        <p:spPr bwMode="auto">
          <a:xfrm>
            <a:off x="7020272" y="260648"/>
            <a:ext cx="12908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1200" b="1" dirty="0">
                <a:latin typeface="Arial" charset="0"/>
              </a:rPr>
              <a:t>Outcomes</a:t>
            </a:r>
            <a:r>
              <a:rPr lang="en-NZ" sz="1400" b="1" dirty="0">
                <a:latin typeface="Arial" charset="0"/>
              </a:rPr>
              <a:t> 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00060" name="Text Box 28"/>
          <p:cNvSpPr txBox="1">
            <a:spLocks noChangeArrowheads="1"/>
          </p:cNvSpPr>
          <p:nvPr/>
        </p:nvSpPr>
        <p:spPr bwMode="auto">
          <a:xfrm>
            <a:off x="107504" y="1988840"/>
            <a:ext cx="17636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200" b="1" dirty="0" smtClean="0">
                <a:latin typeface="Arial" charset="0"/>
              </a:rPr>
              <a:t>Scoping &amp; planning</a:t>
            </a:r>
          </a:p>
          <a:p>
            <a:pPr>
              <a:spcBef>
                <a:spcPct val="50000"/>
              </a:spcBef>
            </a:pPr>
            <a:r>
              <a:rPr lang="en-NZ" sz="1200" b="1" i="1" dirty="0" err="1" smtClean="0">
                <a:latin typeface="Arial" charset="0"/>
              </a:rPr>
              <a:t>i</a:t>
            </a:r>
            <a:r>
              <a:rPr lang="en-NZ" sz="1200" b="1" i="1" dirty="0" smtClean="0">
                <a:latin typeface="Arial" charset="0"/>
              </a:rPr>
              <a:t>) Current situation</a:t>
            </a:r>
            <a:endParaRPr lang="en-NZ" sz="1200" b="1" i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NZ" sz="12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NZ" sz="1200" b="1" i="1" dirty="0" smtClean="0">
                <a:latin typeface="Arial" charset="0"/>
              </a:rPr>
              <a:t>ii) Vision</a:t>
            </a:r>
            <a:endParaRPr lang="en-GB" sz="1200" b="1" i="1" strike="sngStrike" dirty="0">
              <a:latin typeface="Arial" charset="0"/>
            </a:endParaRPr>
          </a:p>
        </p:txBody>
      </p:sp>
      <p:sp>
        <p:nvSpPr>
          <p:cNvPr id="300064" name="Text Box 32"/>
          <p:cNvSpPr txBox="1">
            <a:spLocks noChangeArrowheads="1"/>
          </p:cNvSpPr>
          <p:nvPr/>
        </p:nvSpPr>
        <p:spPr bwMode="auto">
          <a:xfrm>
            <a:off x="6372200" y="476672"/>
            <a:ext cx="26032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200" b="1" dirty="0" smtClean="0">
                <a:latin typeface="Arial" charset="0"/>
              </a:rPr>
              <a:t>Intermediate                 Long-term</a:t>
            </a:r>
            <a:endParaRPr lang="en-GB" sz="1200" b="1" dirty="0">
              <a:latin typeface="Arial" charset="0"/>
            </a:endParaRPr>
          </a:p>
        </p:txBody>
      </p:sp>
      <p:sp>
        <p:nvSpPr>
          <p:cNvPr id="300065" name="Text Box 33"/>
          <p:cNvSpPr txBox="1">
            <a:spLocks noChangeArrowheads="1"/>
          </p:cNvSpPr>
          <p:nvPr/>
        </p:nvSpPr>
        <p:spPr bwMode="auto">
          <a:xfrm>
            <a:off x="2627784" y="4509120"/>
            <a:ext cx="33843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1200" b="1" dirty="0" smtClean="0">
                <a:latin typeface="Arial" charset="0"/>
              </a:rPr>
              <a:t>Underlying assumptions (evidence; science) and uncertainties</a:t>
            </a:r>
          </a:p>
          <a:p>
            <a:pPr>
              <a:spcBef>
                <a:spcPct val="50000"/>
              </a:spcBef>
            </a:pPr>
            <a:endParaRPr lang="en-NZ" sz="1200" b="1" dirty="0" smtClean="0">
              <a:latin typeface="Arial" charset="0"/>
            </a:endParaRPr>
          </a:p>
        </p:txBody>
      </p:sp>
      <p:sp>
        <p:nvSpPr>
          <p:cNvPr id="300066" name="Text Box 34"/>
          <p:cNvSpPr txBox="1">
            <a:spLocks noChangeArrowheads="1"/>
          </p:cNvSpPr>
          <p:nvPr/>
        </p:nvSpPr>
        <p:spPr bwMode="auto">
          <a:xfrm>
            <a:off x="6156176" y="4509120"/>
            <a:ext cx="27363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1200" b="1" dirty="0" smtClean="0">
                <a:latin typeface="Arial" charset="0"/>
              </a:rPr>
              <a:t>Internal &amp; external factors </a:t>
            </a:r>
          </a:p>
          <a:p>
            <a:pPr algn="ctr">
              <a:spcBef>
                <a:spcPct val="50000"/>
              </a:spcBef>
            </a:pPr>
            <a:r>
              <a:rPr lang="en-NZ" sz="1200" b="1" dirty="0" smtClean="0">
                <a:latin typeface="Arial" charset="0"/>
              </a:rPr>
              <a:t>(risks, opportunities)</a:t>
            </a:r>
          </a:p>
          <a:p>
            <a:pPr>
              <a:spcBef>
                <a:spcPct val="50000"/>
              </a:spcBef>
            </a:pPr>
            <a:endParaRPr lang="en-GB" sz="1200" b="1" dirty="0">
              <a:latin typeface="Arial" charset="0"/>
            </a:endParaRP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5220072" y="260648"/>
            <a:ext cx="858610" cy="493023"/>
          </a:xfrm>
          <a:prstGeom prst="rect">
            <a:avLst/>
          </a:prstGeom>
          <a:solidFill>
            <a:srgbClr val="BF95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5220072" y="332656"/>
            <a:ext cx="8558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1200" b="1" dirty="0" smtClean="0">
                <a:latin typeface="Arial" charset="0"/>
              </a:rPr>
              <a:t>Outputs</a:t>
            </a:r>
            <a:endParaRPr lang="en-GB" sz="1200" b="1" dirty="0">
              <a:latin typeface="Arial" charset="0"/>
            </a:endParaRPr>
          </a:p>
        </p:txBody>
      </p: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9512" y="4509120"/>
            <a:ext cx="2232248" cy="2160240"/>
          </a:xfrm>
          <a:prstGeom prst="rect">
            <a:avLst/>
          </a:prstGeom>
          <a:solidFill>
            <a:schemeClr val="accent1">
              <a:lumMod val="20000"/>
              <a:lumOff val="80000"/>
              <a:alpha val="4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179512" y="4509120"/>
            <a:ext cx="23762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200" b="1" dirty="0" smtClean="0">
                <a:latin typeface="Arial" charset="0"/>
              </a:rPr>
              <a:t>Key Stakeholders (to involve) </a:t>
            </a:r>
          </a:p>
          <a:p>
            <a:pPr>
              <a:spcBef>
                <a:spcPct val="50000"/>
              </a:spcBef>
            </a:pPr>
            <a:r>
              <a:rPr lang="en-NZ" sz="1200" b="1" i="1" dirty="0" smtClean="0">
                <a:latin typeface="Arial" charset="0"/>
              </a:rPr>
              <a:t>i) In </a:t>
            </a:r>
            <a:r>
              <a:rPr lang="en-NZ" sz="1200" b="1" i="1" dirty="0" smtClean="0">
                <a:latin typeface="Arial" charset="0"/>
              </a:rPr>
              <a:t>planning</a:t>
            </a:r>
            <a:endParaRPr lang="en-NZ" sz="1200" b="1" i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NZ" sz="12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NZ" sz="1200" b="1" i="1" dirty="0" smtClean="0">
                <a:latin typeface="Arial" charset="0"/>
              </a:rPr>
              <a:t>ii) In the activities</a:t>
            </a:r>
          </a:p>
          <a:p>
            <a:pPr>
              <a:spcBef>
                <a:spcPct val="50000"/>
              </a:spcBef>
            </a:pPr>
            <a:endParaRPr lang="en-NZ" sz="1200" b="1" dirty="0" smtClean="0">
              <a:latin typeface="Arial" charset="0"/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107504" y="692696"/>
            <a:ext cx="1763688" cy="3672408"/>
          </a:xfrm>
          <a:prstGeom prst="rightArrow">
            <a:avLst/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3" name="Straight Connector 2"/>
          <p:cNvCxnSpPr/>
          <p:nvPr/>
        </p:nvCxnSpPr>
        <p:spPr>
          <a:xfrm>
            <a:off x="5220072" y="908719"/>
            <a:ext cx="0" cy="321129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49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 Allen</dc:creator>
  <cp:lastModifiedBy>.</cp:lastModifiedBy>
  <cp:revision>21</cp:revision>
  <dcterms:created xsi:type="dcterms:W3CDTF">2011-01-26T23:45:13Z</dcterms:created>
  <dcterms:modified xsi:type="dcterms:W3CDTF">2012-02-22T03:27:46Z</dcterms:modified>
</cp:coreProperties>
</file>