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5"/>
  </p:notesMasterIdLst>
  <p:sldIdLst>
    <p:sldId id="256" r:id="rId5"/>
    <p:sldId id="258" r:id="rId6"/>
    <p:sldId id="259" r:id="rId7"/>
    <p:sldId id="260" r:id="rId8"/>
    <p:sldId id="261" r:id="rId9"/>
    <p:sldId id="263" r:id="rId10"/>
    <p:sldId id="265" r:id="rId11"/>
    <p:sldId id="276" r:id="rId12"/>
    <p:sldId id="262" r:id="rId13"/>
    <p:sldId id="264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27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LCNCRI-2\USER1\WARBURTONB\BWWork\1Bwtyping\Searchtheory\encounter%20functionmultiplestoats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NZ"/>
  <c:chart>
    <c:view3D>
      <c:hPercent val="100"/>
      <c:depthPercent val="100"/>
      <c:perspective val="30"/>
    </c:view3D>
    <c:floor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2.2988542610424774E-2"/>
          <c:y val="4.0229997951457992E-2"/>
          <c:w val="0.95402451833262514"/>
          <c:h val="0.91379566775454624"/>
        </c:manualLayout>
      </c:layout>
      <c:surface3DChart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val>
            <c:numRef>
              <c:f>'3D'!$C$6:$CD$6</c:f>
              <c:numCache>
                <c:formatCode>General</c:formatCode>
                <c:ptCount val="80"/>
                <c:pt idx="0">
                  <c:v>1.3739027283098557E-6</c:v>
                </c:pt>
                <c:pt idx="1">
                  <c:v>1.9089326915744067E-6</c:v>
                </c:pt>
                <c:pt idx="2">
                  <c:v>2.6055802542645502E-6</c:v>
                </c:pt>
                <c:pt idx="3">
                  <c:v>3.4937956711989324E-6</c:v>
                </c:pt>
                <c:pt idx="4">
                  <c:v>4.6022452656869445E-6</c:v>
                </c:pt>
                <c:pt idx="5">
                  <c:v>5.9555410995692757E-6</c:v>
                </c:pt>
                <c:pt idx="6">
                  <c:v>7.570976562531655E-6</c:v>
                </c:pt>
                <c:pt idx="7">
                  <c:v>9.4550055173558899E-6</c:v>
                </c:pt>
                <c:pt idx="8">
                  <c:v>1.1599810132531255E-5</c:v>
                </c:pt>
                <c:pt idx="9">
                  <c:v>1.3980386691506662E-5</c:v>
                </c:pt>
                <c:pt idx="10">
                  <c:v>1.6552618149382894E-5</c:v>
                </c:pt>
                <c:pt idx="11">
                  <c:v>1.9252778669026784E-5</c:v>
                </c:pt>
                <c:pt idx="12">
                  <c:v>2.19988181199134E-5</c:v>
                </c:pt>
                <c:pt idx="13">
                  <c:v>2.4693604565874538E-5</c:v>
                </c:pt>
                <c:pt idx="14">
                  <c:v>2.723007506615531E-5</c:v>
                </c:pt>
                <c:pt idx="15">
                  <c:v>2.9497988170984393E-5</c:v>
                </c:pt>
                <c:pt idx="16">
                  <c:v>3.1391723822740729E-5</c:v>
                </c:pt>
                <c:pt idx="17">
                  <c:v>3.281838019020512E-5</c:v>
                </c:pt>
                <c:pt idx="18">
                  <c:v>3.3705310170152471E-5</c:v>
                </c:pt>
                <c:pt idx="19">
                  <c:v>3.4006248449198924E-5</c:v>
                </c:pt>
                <c:pt idx="20">
                  <c:v>3.3705310170152471E-5</c:v>
                </c:pt>
                <c:pt idx="21">
                  <c:v>3.281838019020512E-5</c:v>
                </c:pt>
                <c:pt idx="22">
                  <c:v>3.1391723822740729E-5</c:v>
                </c:pt>
                <c:pt idx="23">
                  <c:v>2.9497988170984393E-5</c:v>
                </c:pt>
                <c:pt idx="24">
                  <c:v>2.723007506615531E-5</c:v>
                </c:pt>
                <c:pt idx="25">
                  <c:v>2.4693604565874538E-5</c:v>
                </c:pt>
                <c:pt idx="26">
                  <c:v>2.19988181199134E-5</c:v>
                </c:pt>
                <c:pt idx="27">
                  <c:v>1.9252778669026784E-5</c:v>
                </c:pt>
                <c:pt idx="28">
                  <c:v>1.6552618149382894E-5</c:v>
                </c:pt>
                <c:pt idx="29">
                  <c:v>1.3980386691506662E-5</c:v>
                </c:pt>
                <c:pt idx="30">
                  <c:v>1.1599810132531255E-5</c:v>
                </c:pt>
                <c:pt idx="31">
                  <c:v>9.4550055173558899E-6</c:v>
                </c:pt>
                <c:pt idx="32">
                  <c:v>7.570976562531655E-6</c:v>
                </c:pt>
                <c:pt idx="33">
                  <c:v>5.9555410995692757E-6</c:v>
                </c:pt>
                <c:pt idx="34">
                  <c:v>4.6022452656869445E-6</c:v>
                </c:pt>
                <c:pt idx="35">
                  <c:v>3.4937956711989324E-6</c:v>
                </c:pt>
                <c:pt idx="36">
                  <c:v>2.6055802542645502E-6</c:v>
                </c:pt>
                <c:pt idx="37">
                  <c:v>1.9089326915744067E-6</c:v>
                </c:pt>
                <c:pt idx="38">
                  <c:v>1.3739027283098557E-6</c:v>
                </c:pt>
                <c:pt idx="39">
                  <c:v>9.7140551675520486E-7</c:v>
                </c:pt>
                <c:pt idx="40">
                  <c:v>6.7472119738115116E-7</c:v>
                </c:pt>
                <c:pt idx="41">
                  <c:v>4.6039155890160563E-7</c:v>
                </c:pt>
                <c:pt idx="42">
                  <c:v>3.0860969095734559E-7</c:v>
                </c:pt>
                <c:pt idx="43">
                  <c:v>2.0322211930567278E-7</c:v>
                </c:pt>
                <c:pt idx="44">
                  <c:v>1.3146544074767421E-7</c:v>
                </c:pt>
                <c:pt idx="45">
                  <c:v>8.354711094948034E-8</c:v>
                </c:pt>
                <c:pt idx="46">
                  <c:v>5.2159147035142472E-8</c:v>
                </c:pt>
                <c:pt idx="47">
                  <c:v>3.198959442632951E-8</c:v>
                </c:pt>
                <c:pt idx="48">
                  <c:v>1.9273748893144045E-8</c:v>
                </c:pt>
                <c:pt idx="49">
                  <c:v>1.1407825469874012E-8</c:v>
                </c:pt>
                <c:pt idx="50">
                  <c:v>6.6331336686685765E-9</c:v>
                </c:pt>
                <c:pt idx="51">
                  <c:v>3.7889060732642255E-9</c:v>
                </c:pt>
                <c:pt idx="52">
                  <c:v>2.1261217907840704E-9</c:v>
                </c:pt>
                <c:pt idx="53">
                  <c:v>1.1720378772148153E-9</c:v>
                </c:pt>
                <c:pt idx="54">
                  <c:v>6.3470857384678008E-10</c:v>
                </c:pt>
                <c:pt idx="55">
                  <c:v>3.3766519040216116E-10</c:v>
                </c:pt>
                <c:pt idx="56">
                  <c:v>1.7647265844685631E-10</c:v>
                </c:pt>
                <c:pt idx="57">
                  <c:v>9.0604083887807201E-11</c:v>
                </c:pt>
                <c:pt idx="58">
                  <c:v>4.5698014182221638E-11</c:v>
                </c:pt>
                <c:pt idx="59">
                  <c:v>2.2642589440854148E-11</c:v>
                </c:pt>
                <c:pt idx="60">
                  <c:v>1.1021331491111213E-11</c:v>
                </c:pt>
                <c:pt idx="61">
                  <c:v>5.2701290167637927E-12</c:v>
                </c:pt>
                <c:pt idx="62">
                  <c:v>2.4756408407416758E-12</c:v>
                </c:pt>
                <c:pt idx="63">
                  <c:v>1.1424395758443885E-12</c:v>
                </c:pt>
                <c:pt idx="64">
                  <c:v>5.1791447507496599E-13</c:v>
                </c:pt>
                <c:pt idx="65">
                  <c:v>2.3065457238227421E-13</c:v>
                </c:pt>
                <c:pt idx="66">
                  <c:v>1.0091257692748563E-13</c:v>
                </c:pt>
                <c:pt idx="67">
                  <c:v>4.3371828723666545E-14</c:v>
                </c:pt>
                <c:pt idx="68">
                  <c:v>1.8312573499116675E-14</c:v>
                </c:pt>
                <c:pt idx="69">
                  <c:v>7.5957425563466039E-15</c:v>
                </c:pt>
                <c:pt idx="70">
                  <c:v>3.0950687607029818E-15</c:v>
                </c:pt>
                <c:pt idx="71">
                  <c:v>1.2389380074332903E-15</c:v>
                </c:pt>
                <c:pt idx="72">
                  <c:v>4.872008751545734E-16</c:v>
                </c:pt>
                <c:pt idx="73">
                  <c:v>1.8821132516770334E-16</c:v>
                </c:pt>
                <c:pt idx="74">
                  <c:v>7.1427040253659345E-17</c:v>
                </c:pt>
                <c:pt idx="75">
                  <c:v>2.6629239623051126E-17</c:v>
                </c:pt>
                <c:pt idx="76">
                  <c:v>9.7529070698343226E-18</c:v>
                </c:pt>
                <c:pt idx="77">
                  <c:v>3.5090423986396941E-18</c:v>
                </c:pt>
                <c:pt idx="78">
                  <c:v>1.2402874649910637E-18</c:v>
                </c:pt>
                <c:pt idx="79">
                  <c:v>4.3066076006428266E-19</c:v>
                </c:pt>
              </c:numCache>
            </c:numRef>
          </c:val>
        </c:ser>
        <c:ser>
          <c:idx val="1"/>
          <c:order val="1"/>
          <c:spPr>
            <a:solidFill>
              <a:srgbClr val="993366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val>
            <c:numRef>
              <c:f>'3D'!$C$7:$CD$7</c:f>
              <c:numCache>
                <c:formatCode>General</c:formatCode>
                <c:ptCount val="80"/>
                <c:pt idx="0">
                  <c:v>2.2803343191574783E-6</c:v>
                </c:pt>
                <c:pt idx="1">
                  <c:v>3.1683500147887026E-6</c:v>
                </c:pt>
                <c:pt idx="2">
                  <c:v>4.3246104347050114E-6</c:v>
                </c:pt>
                <c:pt idx="3">
                  <c:v>5.7988254983375683E-6</c:v>
                </c:pt>
                <c:pt idx="4">
                  <c:v>7.6385741204810471E-6</c:v>
                </c:pt>
                <c:pt idx="5">
                  <c:v>9.8847061576238633E-6</c:v>
                </c:pt>
                <c:pt idx="6">
                  <c:v>1.2565924304056065E-5</c:v>
                </c:pt>
                <c:pt idx="7">
                  <c:v>1.5692940355081134E-5</c:v>
                </c:pt>
                <c:pt idx="8">
                  <c:v>1.9252778669026784E-5</c:v>
                </c:pt>
                <c:pt idx="9">
                  <c:v>2.3203939340707893E-5</c:v>
                </c:pt>
                <c:pt idx="10">
                  <c:v>2.7473199128427627E-5</c:v>
                </c:pt>
                <c:pt idx="11">
                  <c:v>3.1954789108056201E-5</c:v>
                </c:pt>
                <c:pt idx="12">
                  <c:v>3.6512526619299389E-5</c:v>
                </c:pt>
                <c:pt idx="13">
                  <c:v>4.0985196983004833E-5</c:v>
                </c:pt>
                <c:pt idx="14">
                  <c:v>4.5195102540464472E-5</c:v>
                </c:pt>
                <c:pt idx="15">
                  <c:v>4.8959270104328962E-5</c:v>
                </c:pt>
                <c:pt idx="16">
                  <c:v>5.2102396840400395E-5</c:v>
                </c:pt>
                <c:pt idx="17">
                  <c:v>5.4470288983955206E-5</c:v>
                </c:pt>
                <c:pt idx="18">
                  <c:v>5.5942370544235548E-5</c:v>
                </c:pt>
                <c:pt idx="19">
                  <c:v>5.6441852692074146E-5</c:v>
                </c:pt>
                <c:pt idx="20">
                  <c:v>5.5942370544235548E-5</c:v>
                </c:pt>
                <c:pt idx="21">
                  <c:v>5.4470288983955206E-5</c:v>
                </c:pt>
                <c:pt idx="22">
                  <c:v>5.2102396840400395E-5</c:v>
                </c:pt>
                <c:pt idx="23">
                  <c:v>4.8959270104328962E-5</c:v>
                </c:pt>
                <c:pt idx="24">
                  <c:v>4.5195102540464472E-5</c:v>
                </c:pt>
                <c:pt idx="25">
                  <c:v>4.0985196983004833E-5</c:v>
                </c:pt>
                <c:pt idx="26">
                  <c:v>3.6512526619299389E-5</c:v>
                </c:pt>
                <c:pt idx="27">
                  <c:v>3.1954789108056201E-5</c:v>
                </c:pt>
                <c:pt idx="28">
                  <c:v>2.7473199128427627E-5</c:v>
                </c:pt>
                <c:pt idx="29">
                  <c:v>2.3203939340707893E-5</c:v>
                </c:pt>
                <c:pt idx="30">
                  <c:v>1.9252778669026784E-5</c:v>
                </c:pt>
                <c:pt idx="31">
                  <c:v>1.5692940355081134E-5</c:v>
                </c:pt>
                <c:pt idx="32">
                  <c:v>1.2565924304056065E-5</c:v>
                </c:pt>
                <c:pt idx="33">
                  <c:v>9.8847061576238633E-6</c:v>
                </c:pt>
                <c:pt idx="34">
                  <c:v>7.6385741204810471E-6</c:v>
                </c:pt>
                <c:pt idx="35">
                  <c:v>5.7988254983375683E-6</c:v>
                </c:pt>
                <c:pt idx="36">
                  <c:v>4.3246104347050114E-6</c:v>
                </c:pt>
                <c:pt idx="37">
                  <c:v>3.1683500147887026E-6</c:v>
                </c:pt>
                <c:pt idx="38">
                  <c:v>2.2803343191574783E-6</c:v>
                </c:pt>
                <c:pt idx="39">
                  <c:v>1.612289787356921E-6</c:v>
                </c:pt>
                <c:pt idx="40">
                  <c:v>1.1198681468112371E-6</c:v>
                </c:pt>
                <c:pt idx="41">
                  <c:v>7.641346438733977E-7</c:v>
                </c:pt>
                <c:pt idx="42">
                  <c:v>5.122147696586427E-7</c:v>
                </c:pt>
                <c:pt idx="43">
                  <c:v>3.3729780392438819E-7</c:v>
                </c:pt>
                <c:pt idx="44">
                  <c:v>2.1819969503144759E-7</c:v>
                </c:pt>
                <c:pt idx="45">
                  <c:v>1.3866727275439972E-7</c:v>
                </c:pt>
                <c:pt idx="46">
                  <c:v>8.6571116419961727E-8</c:v>
                </c:pt>
                <c:pt idx="47">
                  <c:v>5.3094712255230185E-8</c:v>
                </c:pt>
                <c:pt idx="48">
                  <c:v>3.198959442632951E-8</c:v>
                </c:pt>
                <c:pt idx="49">
                  <c:v>1.8934132227769699E-8</c:v>
                </c:pt>
                <c:pt idx="50">
                  <c:v>1.1009340062109932E-8</c:v>
                </c:pt>
                <c:pt idx="51">
                  <c:v>6.2886348304710709E-9</c:v>
                </c:pt>
                <c:pt idx="52">
                  <c:v>3.5288295061453803E-9</c:v>
                </c:pt>
                <c:pt idx="53">
                  <c:v>1.9452892404204062E-9</c:v>
                </c:pt>
                <c:pt idx="54">
                  <c:v>1.0534572162811004E-9</c:v>
                </c:pt>
                <c:pt idx="55">
                  <c:v>5.6043961933616548E-10</c:v>
                </c:pt>
                <c:pt idx="56">
                  <c:v>2.9290040055773482E-10</c:v>
                </c:pt>
                <c:pt idx="57">
                  <c:v>1.503800798178434E-10</c:v>
                </c:pt>
                <c:pt idx="58">
                  <c:v>7.5847254619879037E-11</c:v>
                </c:pt>
                <c:pt idx="59">
                  <c:v>3.7581025725226949E-11</c:v>
                </c:pt>
                <c:pt idx="60">
                  <c:v>1.8292649053043878E-11</c:v>
                </c:pt>
                <c:pt idx="61">
                  <c:v>8.7470938194423292E-12</c:v>
                </c:pt>
                <c:pt idx="62">
                  <c:v>4.108943562544438E-12</c:v>
                </c:pt>
                <c:pt idx="63">
                  <c:v>1.8961634755369297E-12</c:v>
                </c:pt>
                <c:pt idx="64">
                  <c:v>8.5960827325434813E-13</c:v>
                </c:pt>
                <c:pt idx="65">
                  <c:v>3.8282880325954823E-13</c:v>
                </c:pt>
                <c:pt idx="66">
                  <c:v>1.6748959563203261E-13</c:v>
                </c:pt>
                <c:pt idx="67">
                  <c:v>7.198636954805683E-14</c:v>
                </c:pt>
                <c:pt idx="68">
                  <c:v>3.0394284079703529E-14</c:v>
                </c:pt>
                <c:pt idx="69">
                  <c:v>1.2607029649056553E-14</c:v>
                </c:pt>
                <c:pt idx="70">
                  <c:v>5.1370387217044671E-15</c:v>
                </c:pt>
                <c:pt idx="71">
                  <c:v>2.0563266958019633E-15</c:v>
                </c:pt>
                <c:pt idx="72">
                  <c:v>8.0863139219850104E-16</c:v>
                </c:pt>
                <c:pt idx="73">
                  <c:v>3.1238364637502168E-16</c:v>
                </c:pt>
                <c:pt idx="74">
                  <c:v>1.1855099189345823E-16</c:v>
                </c:pt>
                <c:pt idx="75">
                  <c:v>4.4197866234833327E-17</c:v>
                </c:pt>
                <c:pt idx="76">
                  <c:v>1.6187382297621316E-17</c:v>
                </c:pt>
                <c:pt idx="77">
                  <c:v>5.8241312460601662E-18</c:v>
                </c:pt>
                <c:pt idx="78">
                  <c:v>2.0585664572624117E-18</c:v>
                </c:pt>
                <c:pt idx="79">
                  <c:v>7.1478896639001599E-19</c:v>
                </c:pt>
              </c:numCache>
            </c:numRef>
          </c:val>
        </c:ser>
        <c:ser>
          <c:idx val="2"/>
          <c:order val="2"/>
          <c:spPr>
            <a:solidFill>
              <a:srgbClr val="FFFFCC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val>
            <c:numRef>
              <c:f>'3D'!$C$8:$CD$8</c:f>
              <c:numCache>
                <c:formatCode>General</c:formatCode>
                <c:ptCount val="80"/>
                <c:pt idx="0">
                  <c:v>3.7180931854616056E-6</c:v>
                </c:pt>
                <c:pt idx="1">
                  <c:v>5.1660059229804274E-6</c:v>
                </c:pt>
                <c:pt idx="2">
                  <c:v>7.0512926337019705E-6</c:v>
                </c:pt>
                <c:pt idx="3">
                  <c:v>9.4550055173558899E-6</c:v>
                </c:pt>
                <c:pt idx="4">
                  <c:v>1.2454722163063093E-5</c:v>
                </c:pt>
                <c:pt idx="5">
                  <c:v>1.6117048406538331E-5</c:v>
                </c:pt>
                <c:pt idx="6">
                  <c:v>2.0488784092500716E-5</c:v>
                </c:pt>
                <c:pt idx="7">
                  <c:v>2.5587394841139287E-5</c:v>
                </c:pt>
                <c:pt idx="8">
                  <c:v>3.1391723822740729E-5</c:v>
                </c:pt>
                <c:pt idx="9">
                  <c:v>3.7834105294888027E-5</c:v>
                </c:pt>
                <c:pt idx="10">
                  <c:v>4.4795148502600808E-5</c:v>
                </c:pt>
                <c:pt idx="11">
                  <c:v>5.2102396840400395E-5</c:v>
                </c:pt>
                <c:pt idx="12">
                  <c:v>5.9533803998249447E-5</c:v>
                </c:pt>
                <c:pt idx="13">
                  <c:v>6.6826508870688385E-5</c:v>
                </c:pt>
                <c:pt idx="14">
                  <c:v>7.3690774795700316E-5</c:v>
                </c:pt>
                <c:pt idx="15">
                  <c:v>7.9828263343129958E-5</c:v>
                </c:pt>
                <c:pt idx="16">
                  <c:v>8.4953142620808431E-5</c:v>
                </c:pt>
                <c:pt idx="17">
                  <c:v>8.8813999149123116E-5</c:v>
                </c:pt>
                <c:pt idx="18">
                  <c:v>9.1214233348003271E-5</c:v>
                </c:pt>
                <c:pt idx="19">
                  <c:v>9.2028640759468007E-5</c:v>
                </c:pt>
                <c:pt idx="20">
                  <c:v>9.1214233348003271E-5</c:v>
                </c:pt>
                <c:pt idx="21">
                  <c:v>8.8813999149123116E-5</c:v>
                </c:pt>
                <c:pt idx="22">
                  <c:v>8.4953142620808431E-5</c:v>
                </c:pt>
                <c:pt idx="23">
                  <c:v>7.9828263343129958E-5</c:v>
                </c:pt>
                <c:pt idx="24">
                  <c:v>7.3690774795700316E-5</c:v>
                </c:pt>
                <c:pt idx="25">
                  <c:v>6.6826508870688385E-5</c:v>
                </c:pt>
                <c:pt idx="26">
                  <c:v>5.9533803998249447E-5</c:v>
                </c:pt>
                <c:pt idx="27">
                  <c:v>5.2102396840400395E-5</c:v>
                </c:pt>
                <c:pt idx="28">
                  <c:v>4.4795148502600808E-5</c:v>
                </c:pt>
                <c:pt idx="29">
                  <c:v>3.7834105294888027E-5</c:v>
                </c:pt>
                <c:pt idx="30">
                  <c:v>3.1391723822740729E-5</c:v>
                </c:pt>
                <c:pt idx="31">
                  <c:v>2.5587394841139287E-5</c:v>
                </c:pt>
                <c:pt idx="32">
                  <c:v>2.0488784092500716E-5</c:v>
                </c:pt>
                <c:pt idx="33">
                  <c:v>1.6117048406538331E-5</c:v>
                </c:pt>
                <c:pt idx="34">
                  <c:v>1.2454722163063093E-5</c:v>
                </c:pt>
                <c:pt idx="35">
                  <c:v>9.4550055173558899E-6</c:v>
                </c:pt>
                <c:pt idx="36">
                  <c:v>7.0512926337019705E-6</c:v>
                </c:pt>
                <c:pt idx="37">
                  <c:v>5.1660059229804274E-6</c:v>
                </c:pt>
                <c:pt idx="38">
                  <c:v>3.7180931854616056E-6</c:v>
                </c:pt>
                <c:pt idx="39">
                  <c:v>2.6288442098156905E-6</c:v>
                </c:pt>
                <c:pt idx="40">
                  <c:v>1.8259489805042171E-6</c:v>
                </c:pt>
                <c:pt idx="41">
                  <c:v>1.2459242437795386E-6</c:v>
                </c:pt>
                <c:pt idx="42">
                  <c:v>8.3516799644722282E-7</c:v>
                </c:pt>
                <c:pt idx="43">
                  <c:v>5.499652641748596E-7</c:v>
                </c:pt>
                <c:pt idx="44">
                  <c:v>3.5577537572033691E-7</c:v>
                </c:pt>
                <c:pt idx="45">
                  <c:v>2.2609747945431645E-7</c:v>
                </c:pt>
                <c:pt idx="46">
                  <c:v>1.411545120005866E-7</c:v>
                </c:pt>
                <c:pt idx="47">
                  <c:v>8.6571116419961727E-8</c:v>
                </c:pt>
                <c:pt idx="48">
                  <c:v>5.2159147035142472E-8</c:v>
                </c:pt>
                <c:pt idx="49">
                  <c:v>3.0872169671467374E-8</c:v>
                </c:pt>
                <c:pt idx="50">
                  <c:v>1.7950767971814074E-8</c:v>
                </c:pt>
                <c:pt idx="51">
                  <c:v>1.0253641368547185E-8</c:v>
                </c:pt>
                <c:pt idx="52">
                  <c:v>5.7537690106346655E-9</c:v>
                </c:pt>
                <c:pt idx="53">
                  <c:v>3.1718009976849527E-9</c:v>
                </c:pt>
                <c:pt idx="54">
                  <c:v>1.7176657230143763E-9</c:v>
                </c:pt>
                <c:pt idx="55">
                  <c:v>9.1379878468276006E-10</c:v>
                </c:pt>
                <c:pt idx="56">
                  <c:v>4.7757514070790104E-10</c:v>
                </c:pt>
                <c:pt idx="57">
                  <c:v>2.4519525286383476E-10</c:v>
                </c:pt>
                <c:pt idx="58">
                  <c:v>1.2366921734631385E-10</c:v>
                </c:pt>
                <c:pt idx="59">
                  <c:v>6.1275995575618175E-11</c:v>
                </c:pt>
                <c:pt idx="60">
                  <c:v>2.9826229082625459E-11</c:v>
                </c:pt>
                <c:pt idx="61">
                  <c:v>1.4262167459146046E-11</c:v>
                </c:pt>
                <c:pt idx="62">
                  <c:v>6.6996470346451391E-12</c:v>
                </c:pt>
                <c:pt idx="63">
                  <c:v>3.0917012640145921E-12</c:v>
                </c:pt>
                <c:pt idx="64">
                  <c:v>1.4015943347001269E-12</c:v>
                </c:pt>
                <c:pt idx="65">
                  <c:v>6.24203719884225E-13</c:v>
                </c:pt>
                <c:pt idx="66">
                  <c:v>2.7309237900926103E-13</c:v>
                </c:pt>
                <c:pt idx="67">
                  <c:v>1.1737403055953705E-13</c:v>
                </c:pt>
                <c:pt idx="68">
                  <c:v>4.9557987863588243E-14</c:v>
                </c:pt>
                <c:pt idx="69">
                  <c:v>2.0555806503139462E-14</c:v>
                </c:pt>
                <c:pt idx="70">
                  <c:v>8.3759598336786396E-15</c:v>
                </c:pt>
                <c:pt idx="71">
                  <c:v>3.3528479620343011E-15</c:v>
                </c:pt>
                <c:pt idx="72">
                  <c:v>1.3184763495531803E-15</c:v>
                </c:pt>
                <c:pt idx="73">
                  <c:v>5.0934264203230934E-16</c:v>
                </c:pt>
                <c:pt idx="74">
                  <c:v>1.9329781224870656E-16</c:v>
                </c:pt>
                <c:pt idx="75">
                  <c:v>7.2064777466663092E-17</c:v>
                </c:pt>
                <c:pt idx="76">
                  <c:v>2.6393584180009535E-17</c:v>
                </c:pt>
                <c:pt idx="77">
                  <c:v>9.4962666286631114E-18</c:v>
                </c:pt>
                <c:pt idx="78">
                  <c:v>3.3564999010298958E-18</c:v>
                </c:pt>
                <c:pt idx="79">
                  <c:v>1.1654659418360195E-18</c:v>
                </c:pt>
              </c:numCache>
            </c:numRef>
          </c:val>
        </c:ser>
        <c:ser>
          <c:idx val="3"/>
          <c:order val="3"/>
          <c:spPr>
            <a:solidFill>
              <a:srgbClr val="CCFFFF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val>
            <c:numRef>
              <c:f>'3D'!$C$9:$CD$9</c:f>
              <c:numCache>
                <c:formatCode>General</c:formatCode>
                <c:ptCount val="80"/>
                <c:pt idx="0">
                  <c:v>5.9555410995692757E-6</c:v>
                </c:pt>
                <c:pt idx="1">
                  <c:v>8.2747685601937048E-6</c:v>
                </c:pt>
                <c:pt idx="2">
                  <c:v>1.129456982124792E-5</c:v>
                </c:pt>
                <c:pt idx="3">
                  <c:v>1.5144772104004285E-5</c:v>
                </c:pt>
                <c:pt idx="4">
                  <c:v>1.9949637092441433E-5</c:v>
                </c:pt>
                <c:pt idx="5">
                  <c:v>2.5815852212690034E-5</c:v>
                </c:pt>
                <c:pt idx="6">
                  <c:v>3.281838019020512E-5</c:v>
                </c:pt>
                <c:pt idx="7">
                  <c:v>4.0985196983004833E-5</c:v>
                </c:pt>
                <c:pt idx="8">
                  <c:v>5.028241415349291E-5</c:v>
                </c:pt>
                <c:pt idx="9">
                  <c:v>6.0601646545650729E-5</c:v>
                </c:pt>
                <c:pt idx="10">
                  <c:v>7.1751657277365372E-5</c:v>
                </c:pt>
                <c:pt idx="11">
                  <c:v>8.3456210022490063E-5</c:v>
                </c:pt>
                <c:pt idx="12">
                  <c:v>9.5359637007391882E-5</c:v>
                </c:pt>
                <c:pt idx="13">
                  <c:v>1.0704089442306562E-4</c:v>
                </c:pt>
                <c:pt idx="14">
                  <c:v>1.1803588992092745E-4</c:v>
                </c:pt>
                <c:pt idx="15">
                  <c:v>1.2786675307284586E-4</c:v>
                </c:pt>
                <c:pt idx="16">
                  <c:v>1.3607564608496503E-4</c:v>
                </c:pt>
                <c:pt idx="17">
                  <c:v>1.4225986164573384E-4</c:v>
                </c:pt>
                <c:pt idx="18">
                  <c:v>1.4610449186530915E-4</c:v>
                </c:pt>
                <c:pt idx="19">
                  <c:v>1.4740898762935752E-4</c:v>
                </c:pt>
                <c:pt idx="20">
                  <c:v>1.4610449186530915E-4</c:v>
                </c:pt>
                <c:pt idx="21">
                  <c:v>1.4225986164573384E-4</c:v>
                </c:pt>
                <c:pt idx="22">
                  <c:v>1.3607564608496503E-4</c:v>
                </c:pt>
                <c:pt idx="23">
                  <c:v>1.2786675307284586E-4</c:v>
                </c:pt>
                <c:pt idx="24">
                  <c:v>1.1803588992092745E-4</c:v>
                </c:pt>
                <c:pt idx="25">
                  <c:v>1.0704089442306562E-4</c:v>
                </c:pt>
                <c:pt idx="26">
                  <c:v>9.5359637007391882E-5</c:v>
                </c:pt>
                <c:pt idx="27">
                  <c:v>8.3456210022490063E-5</c:v>
                </c:pt>
                <c:pt idx="28">
                  <c:v>7.1751657277365372E-5</c:v>
                </c:pt>
                <c:pt idx="29">
                  <c:v>6.0601646545650729E-5</c:v>
                </c:pt>
                <c:pt idx="30">
                  <c:v>5.028241415349291E-5</c:v>
                </c:pt>
                <c:pt idx="31">
                  <c:v>4.0985196983004833E-5</c:v>
                </c:pt>
                <c:pt idx="32">
                  <c:v>3.281838019020512E-5</c:v>
                </c:pt>
                <c:pt idx="33">
                  <c:v>2.5815852212690034E-5</c:v>
                </c:pt>
                <c:pt idx="34">
                  <c:v>1.9949637092441433E-5</c:v>
                </c:pt>
                <c:pt idx="35">
                  <c:v>1.5144772104004285E-5</c:v>
                </c:pt>
                <c:pt idx="36">
                  <c:v>1.129456982124792E-5</c:v>
                </c:pt>
                <c:pt idx="37">
                  <c:v>8.2747685601937048E-6</c:v>
                </c:pt>
                <c:pt idx="38">
                  <c:v>5.9555410995692757E-6</c:v>
                </c:pt>
                <c:pt idx="39">
                  <c:v>4.2108115517761834E-6</c:v>
                </c:pt>
                <c:pt idx="40">
                  <c:v>2.924755689725787E-6</c:v>
                </c:pt>
                <c:pt idx="41">
                  <c:v>1.9956877546245835E-6</c:v>
                </c:pt>
                <c:pt idx="42">
                  <c:v>1.3377495075527136E-6</c:v>
                </c:pt>
                <c:pt idx="43">
                  <c:v>8.8091948500269098E-7</c:v>
                </c:pt>
                <c:pt idx="44">
                  <c:v>5.6987137401563121E-7</c:v>
                </c:pt>
                <c:pt idx="45">
                  <c:v>3.6215682723186758E-7</c:v>
                </c:pt>
                <c:pt idx="46">
                  <c:v>2.2609747945431645E-7</c:v>
                </c:pt>
                <c:pt idx="47">
                  <c:v>1.3866727275439972E-7</c:v>
                </c:pt>
                <c:pt idx="48">
                  <c:v>8.354711094948034E-8</c:v>
                </c:pt>
                <c:pt idx="49">
                  <c:v>4.9450206366592957E-8</c:v>
                </c:pt>
                <c:pt idx="50">
                  <c:v>2.8753054614928337E-8</c:v>
                </c:pt>
                <c:pt idx="51">
                  <c:v>1.6424005409387117E-8</c:v>
                </c:pt>
                <c:pt idx="52">
                  <c:v>9.2162315765113287E-9</c:v>
                </c:pt>
                <c:pt idx="53">
                  <c:v>5.0805050489939337E-9</c:v>
                </c:pt>
                <c:pt idx="54">
                  <c:v>2.7513104966634849E-9</c:v>
                </c:pt>
                <c:pt idx="55">
                  <c:v>1.4636981773868523E-9</c:v>
                </c:pt>
                <c:pt idx="56">
                  <c:v>7.6496694320085242E-10</c:v>
                </c:pt>
                <c:pt idx="57">
                  <c:v>3.9274712413334827E-10</c:v>
                </c:pt>
                <c:pt idx="58">
                  <c:v>1.9809000740956361E-10</c:v>
                </c:pt>
                <c:pt idx="59">
                  <c:v>9.8150232354198412E-11</c:v>
                </c:pt>
                <c:pt idx="60">
                  <c:v>4.7774847021401844E-11</c:v>
                </c:pt>
                <c:pt idx="61">
                  <c:v>2.2844754080938608E-11</c:v>
                </c:pt>
                <c:pt idx="62">
                  <c:v>1.0731313411792008E-11</c:v>
                </c:pt>
                <c:pt idx="63">
                  <c:v>4.9522034620934947E-12</c:v>
                </c:pt>
                <c:pt idx="64">
                  <c:v>2.2450358957837E-12</c:v>
                </c:pt>
                <c:pt idx="65">
                  <c:v>9.9983263539775793E-13</c:v>
                </c:pt>
                <c:pt idx="66">
                  <c:v>4.374319862472418E-13</c:v>
                </c:pt>
                <c:pt idx="67">
                  <c:v>1.8800654748319366E-13</c:v>
                </c:pt>
                <c:pt idx="68">
                  <c:v>7.9380644543182012E-14</c:v>
                </c:pt>
                <c:pt idx="69">
                  <c:v>3.2925734874781662E-14</c:v>
                </c:pt>
                <c:pt idx="70">
                  <c:v>1.3416385913313664E-14</c:v>
                </c:pt>
                <c:pt idx="71">
                  <c:v>5.370501179631784E-15</c:v>
                </c:pt>
                <c:pt idx="72">
                  <c:v>2.1118997553040462E-15</c:v>
                </c:pt>
                <c:pt idx="73">
                  <c:v>8.1585126759269027E-16</c:v>
                </c:pt>
                <c:pt idx="74">
                  <c:v>3.0961920744895531E-16</c:v>
                </c:pt>
                <c:pt idx="75">
                  <c:v>1.1543141137834005E-16</c:v>
                </c:pt>
                <c:pt idx="76">
                  <c:v>4.2276529260649419E-17</c:v>
                </c:pt>
                <c:pt idx="77">
                  <c:v>1.5210863036088871E-17</c:v>
                </c:pt>
                <c:pt idx="78">
                  <c:v>5.3763507567392872E-18</c:v>
                </c:pt>
                <c:pt idx="79">
                  <c:v>1.866811822762562E-18</c:v>
                </c:pt>
              </c:numCache>
            </c:numRef>
          </c:val>
        </c:ser>
        <c:ser>
          <c:idx val="4"/>
          <c:order val="4"/>
          <c:spPr>
            <a:solidFill>
              <a:srgbClr val="660066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val>
            <c:numRef>
              <c:f>'3D'!$C$10:$CD$10</c:f>
              <c:numCache>
                <c:formatCode>General</c:formatCode>
                <c:ptCount val="80"/>
                <c:pt idx="0">
                  <c:v>9.3713334506467778E-6</c:v>
                </c:pt>
                <c:pt idx="1">
                  <c:v>1.3020750609900458E-5</c:v>
                </c:pt>
                <c:pt idx="2">
                  <c:v>1.7772554702742563E-5</c:v>
                </c:pt>
                <c:pt idx="3">
                  <c:v>2.3831035173435697E-5</c:v>
                </c:pt>
                <c:pt idx="4">
                  <c:v>3.1391723822740729E-5</c:v>
                </c:pt>
                <c:pt idx="5">
                  <c:v>4.0622498502316173E-5</c:v>
                </c:pt>
                <c:pt idx="6">
                  <c:v>5.1641316705001894E-5</c:v>
                </c:pt>
                <c:pt idx="7">
                  <c:v>6.4492199960799389E-5</c:v>
                </c:pt>
                <c:pt idx="8">
                  <c:v>7.9121823165653727E-5</c:v>
                </c:pt>
                <c:pt idx="9">
                  <c:v>9.5359637007391882E-5</c:v>
                </c:pt>
                <c:pt idx="10">
                  <c:v>1.1290472095496892E-4</c:v>
                </c:pt>
                <c:pt idx="11">
                  <c:v>1.3132240371987807E-4</c:v>
                </c:pt>
                <c:pt idx="12">
                  <c:v>1.5005302476940997E-4</c:v>
                </c:pt>
                <c:pt idx="13">
                  <c:v>1.6843405120091825E-4</c:v>
                </c:pt>
                <c:pt idx="14">
                  <c:v>1.8573521114191474E-4</c:v>
                </c:pt>
                <c:pt idx="15">
                  <c:v>2.0120455224191376E-4</c:v>
                </c:pt>
                <c:pt idx="16">
                  <c:v>2.1412164447435892E-4</c:v>
                </c:pt>
                <c:pt idx="17">
                  <c:v>2.2385280830678321E-4</c:v>
                </c:pt>
                <c:pt idx="18">
                  <c:v>2.299025208651731E-4</c:v>
                </c:pt>
                <c:pt idx="19">
                  <c:v>2.3195520836836827E-4</c:v>
                </c:pt>
                <c:pt idx="20">
                  <c:v>2.299025208651731E-4</c:v>
                </c:pt>
                <c:pt idx="21">
                  <c:v>2.2385280830678321E-4</c:v>
                </c:pt>
                <c:pt idx="22">
                  <c:v>2.1412164447435892E-4</c:v>
                </c:pt>
                <c:pt idx="23">
                  <c:v>2.0120455224191376E-4</c:v>
                </c:pt>
                <c:pt idx="24">
                  <c:v>1.8573521114191474E-4</c:v>
                </c:pt>
                <c:pt idx="25">
                  <c:v>1.6843405120091825E-4</c:v>
                </c:pt>
                <c:pt idx="26">
                  <c:v>1.5005302476940997E-4</c:v>
                </c:pt>
                <c:pt idx="27">
                  <c:v>1.3132240371987807E-4</c:v>
                </c:pt>
                <c:pt idx="28">
                  <c:v>1.1290472095496892E-4</c:v>
                </c:pt>
                <c:pt idx="29">
                  <c:v>9.5359637007391882E-5</c:v>
                </c:pt>
                <c:pt idx="30">
                  <c:v>7.9121823165653727E-5</c:v>
                </c:pt>
                <c:pt idx="31">
                  <c:v>6.4492199960799389E-5</c:v>
                </c:pt>
                <c:pt idx="32">
                  <c:v>5.1641316705001894E-5</c:v>
                </c:pt>
                <c:pt idx="33">
                  <c:v>4.0622498502316173E-5</c:v>
                </c:pt>
                <c:pt idx="34">
                  <c:v>3.1391723822740729E-5</c:v>
                </c:pt>
                <c:pt idx="35">
                  <c:v>2.3831035173435697E-5</c:v>
                </c:pt>
                <c:pt idx="36">
                  <c:v>1.7772554702742563E-5</c:v>
                </c:pt>
                <c:pt idx="37">
                  <c:v>1.3020750609900458E-5</c:v>
                </c:pt>
                <c:pt idx="38">
                  <c:v>9.3713334506467778E-6</c:v>
                </c:pt>
                <c:pt idx="39">
                  <c:v>6.6259166866271806E-6</c:v>
                </c:pt>
                <c:pt idx="40">
                  <c:v>4.6022452656869445E-6</c:v>
                </c:pt>
                <c:pt idx="41">
                  <c:v>3.1403117028798865E-6</c:v>
                </c:pt>
                <c:pt idx="42">
                  <c:v>2.1050138852407018E-6</c:v>
                </c:pt>
                <c:pt idx="43">
                  <c:v>1.3861696358252452E-6</c:v>
                </c:pt>
                <c:pt idx="44">
                  <c:v>8.9672031148688736E-7</c:v>
                </c:pt>
                <c:pt idx="45">
                  <c:v>5.6987137401563121E-7</c:v>
                </c:pt>
                <c:pt idx="46">
                  <c:v>3.5577537572033691E-7</c:v>
                </c:pt>
                <c:pt idx="47">
                  <c:v>2.1819969503144759E-7</c:v>
                </c:pt>
                <c:pt idx="48">
                  <c:v>1.3146544074767421E-7</c:v>
                </c:pt>
                <c:pt idx="49">
                  <c:v>7.7812303754927534E-8</c:v>
                </c:pt>
                <c:pt idx="50">
                  <c:v>4.5244329275242516E-8</c:v>
                </c:pt>
                <c:pt idx="51">
                  <c:v>2.5843970969778847E-8</c:v>
                </c:pt>
                <c:pt idx="52">
                  <c:v>1.4502188435592207E-8</c:v>
                </c:pt>
                <c:pt idx="53">
                  <c:v>7.9944216849179256E-9</c:v>
                </c:pt>
                <c:pt idx="54">
                  <c:v>4.3293208223116601E-9</c:v>
                </c:pt>
                <c:pt idx="55">
                  <c:v>2.3032002402583011E-9</c:v>
                </c:pt>
                <c:pt idx="56">
                  <c:v>1.2037126742313348E-9</c:v>
                </c:pt>
                <c:pt idx="57">
                  <c:v>6.1800669334687053E-10</c:v>
                </c:pt>
                <c:pt idx="58">
                  <c:v>3.117042568659929E-10</c:v>
                </c:pt>
                <c:pt idx="59">
                  <c:v>1.5444416221326699E-10</c:v>
                </c:pt>
                <c:pt idx="60">
                  <c:v>7.5176044377155892E-11</c:v>
                </c:pt>
                <c:pt idx="61">
                  <c:v>3.5947331151149828E-11</c:v>
                </c:pt>
                <c:pt idx="62">
                  <c:v>1.6886243359578907E-11</c:v>
                </c:pt>
                <c:pt idx="63">
                  <c:v>7.7925329005087255E-12</c:v>
                </c:pt>
                <c:pt idx="64">
                  <c:v>3.5326731251308496E-12</c:v>
                </c:pt>
                <c:pt idx="65">
                  <c:v>1.5732852589715094E-12</c:v>
                </c:pt>
                <c:pt idx="66">
                  <c:v>6.8832049625148628E-13</c:v>
                </c:pt>
                <c:pt idx="67">
                  <c:v>2.9583744246132174E-13</c:v>
                </c:pt>
                <c:pt idx="68">
                  <c:v>1.2490930330330965E-13</c:v>
                </c:pt>
                <c:pt idx="69">
                  <c:v>5.1810244520264435E-14</c:v>
                </c:pt>
                <c:pt idx="70">
                  <c:v>2.1111335476354141E-14</c:v>
                </c:pt>
                <c:pt idx="71">
                  <c:v>8.4507446947283073E-15</c:v>
                </c:pt>
                <c:pt idx="72">
                  <c:v>3.3231769356314242E-15</c:v>
                </c:pt>
                <c:pt idx="73">
                  <c:v>1.2837816324190761E-15</c:v>
                </c:pt>
                <c:pt idx="74">
                  <c:v>4.872008751545734E-16</c:v>
                </c:pt>
                <c:pt idx="75">
                  <c:v>1.8163693753762234E-16</c:v>
                </c:pt>
                <c:pt idx="76">
                  <c:v>6.6524174078191141E-17</c:v>
                </c:pt>
                <c:pt idx="77">
                  <c:v>2.3935032468101822E-17</c:v>
                </c:pt>
                <c:pt idx="78">
                  <c:v>8.4599492886860255E-18</c:v>
                </c:pt>
                <c:pt idx="79">
                  <c:v>2.9375191587516647E-18</c:v>
                </c:pt>
              </c:numCache>
            </c:numRef>
          </c:val>
        </c:ser>
        <c:ser>
          <c:idx val="5"/>
          <c:order val="5"/>
          <c:spPr>
            <a:solidFill>
              <a:srgbClr val="FF8080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val>
            <c:numRef>
              <c:f>'3D'!$C$11:$CD$11</c:f>
              <c:numCache>
                <c:formatCode>General</c:formatCode>
                <c:ptCount val="80"/>
                <c:pt idx="0">
                  <c:v>1.4486409764645931E-5</c:v>
                </c:pt>
                <c:pt idx="1">
                  <c:v>2.0127757674150758E-5</c:v>
                </c:pt>
                <c:pt idx="2">
                  <c:v>2.7473199128427627E-5</c:v>
                </c:pt>
                <c:pt idx="3">
                  <c:v>3.6838529165158803E-5</c:v>
                </c:pt>
                <c:pt idx="4">
                  <c:v>4.8526005067446838E-5</c:v>
                </c:pt>
                <c:pt idx="5">
                  <c:v>6.2795136046263906E-5</c:v>
                </c:pt>
                <c:pt idx="6">
                  <c:v>7.9828263343129958E-5</c:v>
                </c:pt>
                <c:pt idx="7">
                  <c:v>9.9693436390436491E-5</c:v>
                </c:pt>
                <c:pt idx="8">
                  <c:v>1.2230822408996765E-4</c:v>
                </c:pt>
                <c:pt idx="9">
                  <c:v>1.4740898762935752E-4</c:v>
                </c:pt>
                <c:pt idx="10">
                  <c:v>1.7453055754875534E-4</c:v>
                </c:pt>
                <c:pt idx="11">
                  <c:v>2.0300100957704379E-4</c:v>
                </c:pt>
                <c:pt idx="12">
                  <c:v>2.3195520836836827E-4</c:v>
                </c:pt>
                <c:pt idx="13">
                  <c:v>2.6036899624433418E-4</c:v>
                </c:pt>
                <c:pt idx="14">
                  <c:v>2.8711350316310686E-4</c:v>
                </c:pt>
                <c:pt idx="15">
                  <c:v>3.1102634493144701E-4</c:v>
                </c:pt>
                <c:pt idx="16">
                  <c:v>3.3099386524564664E-4</c:v>
                </c:pt>
                <c:pt idx="17">
                  <c:v>3.4603650859045976E-4</c:v>
                </c:pt>
                <c:pt idx="18">
                  <c:v>3.5538828499887589E-4</c:v>
                </c:pt>
                <c:pt idx="19">
                  <c:v>3.5856137370035698E-4</c:v>
                </c:pt>
                <c:pt idx="20">
                  <c:v>3.5538828499887589E-4</c:v>
                </c:pt>
                <c:pt idx="21">
                  <c:v>3.4603650859045976E-4</c:v>
                </c:pt>
                <c:pt idx="22">
                  <c:v>3.3099386524564664E-4</c:v>
                </c:pt>
                <c:pt idx="23">
                  <c:v>3.1102634493144701E-4</c:v>
                </c:pt>
                <c:pt idx="24">
                  <c:v>2.8711350316310686E-4</c:v>
                </c:pt>
                <c:pt idx="25">
                  <c:v>2.6036899624433418E-4</c:v>
                </c:pt>
                <c:pt idx="26">
                  <c:v>2.3195520836836827E-4</c:v>
                </c:pt>
                <c:pt idx="27">
                  <c:v>2.0300100957704379E-4</c:v>
                </c:pt>
                <c:pt idx="28">
                  <c:v>1.7453055754875534E-4</c:v>
                </c:pt>
                <c:pt idx="29">
                  <c:v>1.4740898762935752E-4</c:v>
                </c:pt>
                <c:pt idx="30">
                  <c:v>1.2230822408996765E-4</c:v>
                </c:pt>
                <c:pt idx="31">
                  <c:v>9.9693436390436491E-5</c:v>
                </c:pt>
                <c:pt idx="32">
                  <c:v>7.9828263343129958E-5</c:v>
                </c:pt>
                <c:pt idx="33">
                  <c:v>6.2795136046263906E-5</c:v>
                </c:pt>
                <c:pt idx="34">
                  <c:v>4.8526005067446838E-5</c:v>
                </c:pt>
                <c:pt idx="35">
                  <c:v>3.6838529165158803E-5</c:v>
                </c:pt>
                <c:pt idx="36">
                  <c:v>2.7473199128427627E-5</c:v>
                </c:pt>
                <c:pt idx="37">
                  <c:v>2.0127757674150758E-5</c:v>
                </c:pt>
                <c:pt idx="38">
                  <c:v>1.4486409764645931E-5</c:v>
                </c:pt>
                <c:pt idx="39">
                  <c:v>1.024248520174704E-5</c:v>
                </c:pt>
                <c:pt idx="40">
                  <c:v>7.1142501872603547E-6</c:v>
                </c:pt>
                <c:pt idx="41">
                  <c:v>4.8543616931581236E-6</c:v>
                </c:pt>
                <c:pt idx="42">
                  <c:v>3.2539759536313962E-6</c:v>
                </c:pt>
                <c:pt idx="43">
                  <c:v>2.1427709784981126E-6</c:v>
                </c:pt>
                <c:pt idx="44">
                  <c:v>1.3861696358252452E-6</c:v>
                </c:pt>
                <c:pt idx="45">
                  <c:v>8.8091948500269098E-7</c:v>
                </c:pt>
                <c:pt idx="46">
                  <c:v>5.499652641748596E-7</c:v>
                </c:pt>
                <c:pt idx="47">
                  <c:v>3.3729780392438819E-7</c:v>
                </c:pt>
                <c:pt idx="48">
                  <c:v>2.0322211930567278E-7</c:v>
                </c:pt>
                <c:pt idx="49">
                  <c:v>1.2028394068585654E-7</c:v>
                </c:pt>
                <c:pt idx="50">
                  <c:v>6.9939661933862352E-8</c:v>
                </c:pt>
                <c:pt idx="51">
                  <c:v>3.9950168819143995E-8</c:v>
                </c:pt>
                <c:pt idx="52">
                  <c:v>2.2417796279311626E-8</c:v>
                </c:pt>
                <c:pt idx="53">
                  <c:v>1.2357949801807455E-8</c:v>
                </c:pt>
                <c:pt idx="54">
                  <c:v>6.6923576847318493E-9</c:v>
                </c:pt>
                <c:pt idx="55">
                  <c:v>3.5603367040695776E-9</c:v>
                </c:pt>
                <c:pt idx="56">
                  <c:v>1.8607250643300301E-9</c:v>
                </c:pt>
                <c:pt idx="57">
                  <c:v>9.5532810184005424E-10</c:v>
                </c:pt>
                <c:pt idx="58">
                  <c:v>4.8183917626296449E-10</c:v>
                </c:pt>
                <c:pt idx="59">
                  <c:v>2.38743123522557E-10</c:v>
                </c:pt>
                <c:pt idx="60">
                  <c:v>1.1620875396953512E-10</c:v>
                </c:pt>
                <c:pt idx="61">
                  <c:v>5.5568161323406513E-11</c:v>
                </c:pt>
                <c:pt idx="62">
                  <c:v>2.6103119900776545E-11</c:v>
                </c:pt>
                <c:pt idx="63">
                  <c:v>1.2045865756005447E-11</c:v>
                </c:pt>
                <c:pt idx="64">
                  <c:v>5.4608824586927775E-12</c:v>
                </c:pt>
                <c:pt idx="65">
                  <c:v>2.4320183523685604E-12</c:v>
                </c:pt>
                <c:pt idx="66">
                  <c:v>1.0640206978672032E-12</c:v>
                </c:pt>
                <c:pt idx="67">
                  <c:v>4.5731191167077818E-13</c:v>
                </c:pt>
                <c:pt idx="68">
                  <c:v>1.9308750036456073E-13</c:v>
                </c:pt>
                <c:pt idx="69">
                  <c:v>8.0089395610530698E-14</c:v>
                </c:pt>
                <c:pt idx="70">
                  <c:v>3.2634358600084515E-14</c:v>
                </c:pt>
                <c:pt idx="71">
                  <c:v>1.3063343771615829E-14</c:v>
                </c:pt>
                <c:pt idx="72">
                  <c:v>5.1370387217044671E-15</c:v>
                </c:pt>
                <c:pt idx="73">
                  <c:v>1.9844973902049637E-15</c:v>
                </c:pt>
                <c:pt idx="74">
                  <c:v>7.5312564133507951E-16</c:v>
                </c:pt>
                <c:pt idx="75">
                  <c:v>2.8077830326097133E-16</c:v>
                </c:pt>
                <c:pt idx="76">
                  <c:v>1.0283450589252137E-16</c:v>
                </c:pt>
                <c:pt idx="77">
                  <c:v>3.6999290430658577E-17</c:v>
                </c:pt>
                <c:pt idx="78">
                  <c:v>1.3077572431869078E-17</c:v>
                </c:pt>
                <c:pt idx="79">
                  <c:v>4.5408805960519655E-18</c:v>
                </c:pt>
              </c:numCache>
            </c:numRef>
          </c:val>
        </c:ser>
        <c:ser>
          <c:idx val="6"/>
          <c:order val="6"/>
          <c:spPr>
            <a:solidFill>
              <a:srgbClr val="0066CC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val>
            <c:numRef>
              <c:f>'3D'!$C$12:$CD$12</c:f>
              <c:numCache>
                <c:formatCode>General</c:formatCode>
                <c:ptCount val="80"/>
                <c:pt idx="0">
                  <c:v>2.19988181199134E-5</c:v>
                </c:pt>
                <c:pt idx="1">
                  <c:v>3.0565674133832188E-5</c:v>
                </c:pt>
                <c:pt idx="2">
                  <c:v>4.1720337931723146E-5</c:v>
                </c:pt>
                <c:pt idx="3">
                  <c:v>5.5942370544235548E-5</c:v>
                </c:pt>
                <c:pt idx="4">
                  <c:v>7.3690774795700316E-5</c:v>
                </c:pt>
                <c:pt idx="5">
                  <c:v>9.5359637007391882E-5</c:v>
                </c:pt>
                <c:pt idx="6">
                  <c:v>1.212258575206049E-4</c:v>
                </c:pt>
                <c:pt idx="7">
                  <c:v>1.5139277505836601E-4</c:v>
                </c:pt>
                <c:pt idx="8">
                  <c:v>1.8573521114191474E-4</c:v>
                </c:pt>
                <c:pt idx="9">
                  <c:v>2.2385280830678321E-4</c:v>
                </c:pt>
                <c:pt idx="10">
                  <c:v>2.650391680381954E-4</c:v>
                </c:pt>
                <c:pt idx="11">
                  <c:v>3.0827391744384558E-4</c:v>
                </c:pt>
                <c:pt idx="12">
                  <c:v>3.5224327654430896E-4</c:v>
                </c:pt>
                <c:pt idx="13">
                  <c:v>3.9539197672167482E-4</c:v>
                </c:pt>
                <c:pt idx="14">
                  <c:v>4.3600573492480791E-4</c:v>
                </c:pt>
                <c:pt idx="15">
                  <c:v>4.7231937407616139E-4</c:v>
                </c:pt>
                <c:pt idx="16">
                  <c:v>5.0264171445132922E-4</c:v>
                </c:pt>
                <c:pt idx="17">
                  <c:v>5.2548521952688486E-4</c:v>
                </c:pt>
                <c:pt idx="18">
                  <c:v>5.3968666982749083E-4</c:v>
                </c:pt>
                <c:pt idx="19">
                  <c:v>5.4450526893909444E-4</c:v>
                </c:pt>
                <c:pt idx="20">
                  <c:v>5.3968666982749083E-4</c:v>
                </c:pt>
                <c:pt idx="21">
                  <c:v>5.2548521952688486E-4</c:v>
                </c:pt>
                <c:pt idx="22">
                  <c:v>5.0264171445132922E-4</c:v>
                </c:pt>
                <c:pt idx="23">
                  <c:v>4.7231937407616139E-4</c:v>
                </c:pt>
                <c:pt idx="24">
                  <c:v>4.3600573492480791E-4</c:v>
                </c:pt>
                <c:pt idx="25">
                  <c:v>3.9539197672167482E-4</c:v>
                </c:pt>
                <c:pt idx="26">
                  <c:v>3.5224327654430896E-4</c:v>
                </c:pt>
                <c:pt idx="27">
                  <c:v>3.0827391744384558E-4</c:v>
                </c:pt>
                <c:pt idx="28">
                  <c:v>2.650391680381954E-4</c:v>
                </c:pt>
                <c:pt idx="29">
                  <c:v>2.2385280830678321E-4</c:v>
                </c:pt>
                <c:pt idx="30">
                  <c:v>1.8573521114191474E-4</c:v>
                </c:pt>
                <c:pt idx="31">
                  <c:v>1.5139277505836601E-4</c:v>
                </c:pt>
                <c:pt idx="32">
                  <c:v>1.212258575206049E-4</c:v>
                </c:pt>
                <c:pt idx="33">
                  <c:v>9.5359637007391882E-5</c:v>
                </c:pt>
                <c:pt idx="34">
                  <c:v>7.3690774795700316E-5</c:v>
                </c:pt>
                <c:pt idx="35">
                  <c:v>5.5942370544235548E-5</c:v>
                </c:pt>
                <c:pt idx="36">
                  <c:v>4.1720337931723146E-5</c:v>
                </c:pt>
                <c:pt idx="37">
                  <c:v>3.0565674133832188E-5</c:v>
                </c:pt>
                <c:pt idx="38">
                  <c:v>2.19988181199134E-5</c:v>
                </c:pt>
                <c:pt idx="39">
                  <c:v>1.5554065687071515E-5</c:v>
                </c:pt>
                <c:pt idx="40">
                  <c:v>1.0803580629829391E-5</c:v>
                </c:pt>
                <c:pt idx="41">
                  <c:v>7.3717519876237346E-6</c:v>
                </c:pt>
                <c:pt idx="42">
                  <c:v>4.9414331317072486E-6</c:v>
                </c:pt>
                <c:pt idx="43">
                  <c:v>3.2539759536313962E-6</c:v>
                </c:pt>
                <c:pt idx="44">
                  <c:v>2.1050138852407018E-6</c:v>
                </c:pt>
                <c:pt idx="45">
                  <c:v>1.3377495075527136E-6</c:v>
                </c:pt>
                <c:pt idx="46">
                  <c:v>8.3516799644722282E-7</c:v>
                </c:pt>
                <c:pt idx="47">
                  <c:v>5.122147696586427E-7</c:v>
                </c:pt>
                <c:pt idx="48">
                  <c:v>3.0860969095734559E-7</c:v>
                </c:pt>
                <c:pt idx="49">
                  <c:v>1.8266116842507308E-7</c:v>
                </c:pt>
                <c:pt idx="50">
                  <c:v>1.0620919380633501E-7</c:v>
                </c:pt>
                <c:pt idx="51">
                  <c:v>6.0667654166253906E-8</c:v>
                </c:pt>
                <c:pt idx="52">
                  <c:v>3.4043288227385043E-8</c:v>
                </c:pt>
                <c:pt idx="53">
                  <c:v>1.8766574633865335E-8</c:v>
                </c:pt>
                <c:pt idx="54">
                  <c:v>1.016290177426297E-8</c:v>
                </c:pt>
                <c:pt idx="55">
                  <c:v>5.4066674124893725E-9</c:v>
                </c:pt>
                <c:pt idx="56">
                  <c:v>2.8256657740870425E-9</c:v>
                </c:pt>
                <c:pt idx="57">
                  <c:v>1.4507451810807731E-9</c:v>
                </c:pt>
                <c:pt idx="58">
                  <c:v>7.3171286563540633E-10</c:v>
                </c:pt>
                <c:pt idx="59">
                  <c:v>3.6255129028383546E-10</c:v>
                </c:pt>
                <c:pt idx="60">
                  <c:v>1.7647265844685631E-10</c:v>
                </c:pt>
                <c:pt idx="61">
                  <c:v>8.4384874794511456E-11</c:v>
                </c:pt>
                <c:pt idx="62">
                  <c:v>3.9639758669598183E-11</c:v>
                </c:pt>
                <c:pt idx="63">
                  <c:v>1.8292649053043878E-11</c:v>
                </c:pt>
                <c:pt idx="64">
                  <c:v>8.2928042168317275E-12</c:v>
                </c:pt>
                <c:pt idx="65">
                  <c:v>3.6932221487077883E-12</c:v>
                </c:pt>
                <c:pt idx="66">
                  <c:v>1.6158039285433736E-12</c:v>
                </c:pt>
                <c:pt idx="67">
                  <c:v>6.9446617432205065E-13</c:v>
                </c:pt>
                <c:pt idx="68">
                  <c:v>2.9321942915871319E-13</c:v>
                </c:pt>
                <c:pt idx="69">
                  <c:v>1.2162240858806131E-13</c:v>
                </c:pt>
                <c:pt idx="70">
                  <c:v>4.9557987863588243E-14</c:v>
                </c:pt>
                <c:pt idx="71">
                  <c:v>1.9837774047440208E-14</c:v>
                </c:pt>
                <c:pt idx="72">
                  <c:v>7.8010205668438383E-15</c:v>
                </c:pt>
                <c:pt idx="73">
                  <c:v>3.0136243455646117E-15</c:v>
                </c:pt>
                <c:pt idx="74">
                  <c:v>1.1436839268213573E-15</c:v>
                </c:pt>
                <c:pt idx="75">
                  <c:v>4.2638520694965399E-16</c:v>
                </c:pt>
                <c:pt idx="76">
                  <c:v>1.5616275035252207E-16</c:v>
                </c:pt>
                <c:pt idx="77">
                  <c:v>5.6186499897050603E-17</c:v>
                </c:pt>
                <c:pt idx="78">
                  <c:v>1.9859381451489066E-17</c:v>
                </c:pt>
                <c:pt idx="79">
                  <c:v>6.8957048681987301E-18</c:v>
                </c:pt>
              </c:numCache>
            </c:numRef>
          </c:val>
        </c:ser>
        <c:ser>
          <c:idx val="7"/>
          <c:order val="7"/>
          <c:spPr>
            <a:solidFill>
              <a:srgbClr val="CCCCFF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val>
            <c:numRef>
              <c:f>'3D'!$C$13:$CD$13</c:f>
              <c:numCache>
                <c:formatCode>General</c:formatCode>
                <c:ptCount val="80"/>
                <c:pt idx="0">
                  <c:v>3.281838019020512E-5</c:v>
                </c:pt>
                <c:pt idx="1">
                  <c:v>4.5598627572905982E-5</c:v>
                </c:pt>
                <c:pt idx="2">
                  <c:v>6.2239430520484319E-5</c:v>
                </c:pt>
                <c:pt idx="3">
                  <c:v>8.3456210022490063E-5</c:v>
                </c:pt>
                <c:pt idx="4">
                  <c:v>1.0993371782854639E-4</c:v>
                </c:pt>
                <c:pt idx="5">
                  <c:v>1.4225986164573384E-4</c:v>
                </c:pt>
                <c:pt idx="6">
                  <c:v>1.8084772824197964E-4</c:v>
                </c:pt>
                <c:pt idx="7">
                  <c:v>2.2585148087652022E-4</c:v>
                </c:pt>
                <c:pt idx="8">
                  <c:v>2.7708437520312446E-4</c:v>
                </c:pt>
                <c:pt idx="9">
                  <c:v>3.3394914806841587E-4</c:v>
                </c:pt>
                <c:pt idx="10">
                  <c:v>3.9539197672167482E-4</c:v>
                </c:pt>
                <c:pt idx="11">
                  <c:v>4.5989064368135454E-4</c:v>
                </c:pt>
                <c:pt idx="12">
                  <c:v>5.2548521952688486E-4</c:v>
                </c:pt>
                <c:pt idx="13">
                  <c:v>5.898555161225951E-4</c:v>
                </c:pt>
                <c:pt idx="14">
                  <c:v>6.5044412367406125E-4</c:v>
                </c:pt>
                <c:pt idx="15">
                  <c:v>7.0461770742128306E-4</c:v>
                </c:pt>
                <c:pt idx="16">
                  <c:v>7.4985332368324338E-4</c:v>
                </c:pt>
                <c:pt idx="17">
                  <c:v>7.8393182873564985E-4</c:v>
                </c:pt>
                <c:pt idx="18">
                  <c:v>8.051179030364213E-4</c:v>
                </c:pt>
                <c:pt idx="19">
                  <c:v>8.1230640819914142E-4</c:v>
                </c:pt>
                <c:pt idx="20">
                  <c:v>8.051179030364213E-4</c:v>
                </c:pt>
                <c:pt idx="21">
                  <c:v>7.8393182873564985E-4</c:v>
                </c:pt>
                <c:pt idx="22">
                  <c:v>7.4985332368324338E-4</c:v>
                </c:pt>
                <c:pt idx="23">
                  <c:v>7.0461770742128306E-4</c:v>
                </c:pt>
                <c:pt idx="24">
                  <c:v>6.5044412367406125E-4</c:v>
                </c:pt>
                <c:pt idx="25">
                  <c:v>5.898555161225951E-4</c:v>
                </c:pt>
                <c:pt idx="26">
                  <c:v>5.2548521952688486E-4</c:v>
                </c:pt>
                <c:pt idx="27">
                  <c:v>4.5989064368135454E-4</c:v>
                </c:pt>
                <c:pt idx="28">
                  <c:v>3.9539197672167482E-4</c:v>
                </c:pt>
                <c:pt idx="29">
                  <c:v>3.3394914806841587E-4</c:v>
                </c:pt>
                <c:pt idx="30">
                  <c:v>2.7708437520312446E-4</c:v>
                </c:pt>
                <c:pt idx="31">
                  <c:v>2.2585148087652022E-4</c:v>
                </c:pt>
                <c:pt idx="32">
                  <c:v>1.8084772824197964E-4</c:v>
                </c:pt>
                <c:pt idx="33">
                  <c:v>1.4225986164573384E-4</c:v>
                </c:pt>
                <c:pt idx="34">
                  <c:v>1.0993371782854639E-4</c:v>
                </c:pt>
                <c:pt idx="35">
                  <c:v>8.3456210022490063E-5</c:v>
                </c:pt>
                <c:pt idx="36">
                  <c:v>6.2239430520484319E-5</c:v>
                </c:pt>
                <c:pt idx="37">
                  <c:v>4.5598627572905982E-5</c:v>
                </c:pt>
                <c:pt idx="38">
                  <c:v>3.281838019020512E-5</c:v>
                </c:pt>
                <c:pt idx="39">
                  <c:v>2.3203939340707893E-5</c:v>
                </c:pt>
                <c:pt idx="40">
                  <c:v>1.6117048406538331E-5</c:v>
                </c:pt>
                <c:pt idx="41">
                  <c:v>1.0997361680023187E-5</c:v>
                </c:pt>
                <c:pt idx="42">
                  <c:v>7.3717519876237346E-6</c:v>
                </c:pt>
                <c:pt idx="43">
                  <c:v>4.8543616931581236E-6</c:v>
                </c:pt>
                <c:pt idx="44">
                  <c:v>3.1403117028798865E-6</c:v>
                </c:pt>
                <c:pt idx="45">
                  <c:v>1.9956877546245835E-6</c:v>
                </c:pt>
                <c:pt idx="46">
                  <c:v>1.2459242437795386E-6</c:v>
                </c:pt>
                <c:pt idx="47">
                  <c:v>7.641346438733977E-7</c:v>
                </c:pt>
                <c:pt idx="48">
                  <c:v>4.6039155890160563E-7</c:v>
                </c:pt>
                <c:pt idx="49">
                  <c:v>2.7249844235653538E-7</c:v>
                </c:pt>
                <c:pt idx="50">
                  <c:v>1.5844549843685864E-7</c:v>
                </c:pt>
                <c:pt idx="51">
                  <c:v>9.0505504833176657E-8</c:v>
                </c:pt>
                <c:pt idx="52">
                  <c:v>5.0786618166533441E-8</c:v>
                </c:pt>
                <c:pt idx="53">
                  <c:v>2.799643952892836E-8</c:v>
                </c:pt>
                <c:pt idx="54">
                  <c:v>1.5161267866547777E-8</c:v>
                </c:pt>
                <c:pt idx="55">
                  <c:v>8.0657999778838258E-9</c:v>
                </c:pt>
                <c:pt idx="56">
                  <c:v>4.2153979890626907E-9</c:v>
                </c:pt>
                <c:pt idx="57">
                  <c:v>2.1642574911203503E-9</c:v>
                </c:pt>
                <c:pt idx="58">
                  <c:v>1.0915873245367769E-9</c:v>
                </c:pt>
                <c:pt idx="59">
                  <c:v>5.4086296900713896E-10</c:v>
                </c:pt>
                <c:pt idx="60">
                  <c:v>2.6326627032943191E-10</c:v>
                </c:pt>
                <c:pt idx="61">
                  <c:v>1.2588744032581782E-10</c:v>
                </c:pt>
                <c:pt idx="62">
                  <c:v>5.9135570991846181E-11</c:v>
                </c:pt>
                <c:pt idx="63">
                  <c:v>2.7289425642615245E-11</c:v>
                </c:pt>
                <c:pt idx="64">
                  <c:v>1.237141014337321E-11</c:v>
                </c:pt>
                <c:pt idx="65">
                  <c:v>5.5096400153180759E-12</c:v>
                </c:pt>
                <c:pt idx="66">
                  <c:v>2.410496207146782E-12</c:v>
                </c:pt>
                <c:pt idx="67">
                  <c:v>1.0360217905300903E-12</c:v>
                </c:pt>
                <c:pt idx="68">
                  <c:v>4.374319862472418E-13</c:v>
                </c:pt>
                <c:pt idx="69">
                  <c:v>1.8143931291828822E-13</c:v>
                </c:pt>
                <c:pt idx="70">
                  <c:v>7.3931830260306825E-14</c:v>
                </c:pt>
                <c:pt idx="71">
                  <c:v>2.9594481270198218E-14</c:v>
                </c:pt>
                <c:pt idx="72">
                  <c:v>1.1637755148424998E-14</c:v>
                </c:pt>
                <c:pt idx="73">
                  <c:v>4.4957992281262885E-15</c:v>
                </c:pt>
                <c:pt idx="74">
                  <c:v>1.7061759283274417E-15</c:v>
                </c:pt>
                <c:pt idx="75">
                  <c:v>6.3609198243638131E-16</c:v>
                </c:pt>
                <c:pt idx="76">
                  <c:v>2.3296744782747828E-16</c:v>
                </c:pt>
                <c:pt idx="77">
                  <c:v>8.3820408220438746E-17</c:v>
                </c:pt>
                <c:pt idx="78">
                  <c:v>2.9626715729210522E-17</c:v>
                </c:pt>
                <c:pt idx="79">
                  <c:v>1.0287182830023991E-17</c:v>
                </c:pt>
              </c:numCache>
            </c:numRef>
          </c:val>
        </c:ser>
        <c:ser>
          <c:idx val="8"/>
          <c:order val="8"/>
          <c:spPr>
            <a:solidFill>
              <a:srgbClr val="000080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val>
            <c:numRef>
              <c:f>'3D'!$C$14:$CD$14</c:f>
              <c:numCache>
                <c:formatCode>General</c:formatCode>
                <c:ptCount val="80"/>
                <c:pt idx="0">
                  <c:v>4.8096574209297029E-5</c:v>
                </c:pt>
                <c:pt idx="1">
                  <c:v>6.6826508870688385E-5</c:v>
                </c:pt>
                <c:pt idx="2">
                  <c:v>9.1214233348003271E-5</c:v>
                </c:pt>
                <c:pt idx="3">
                  <c:v>1.2230822408996765E-4</c:v>
                </c:pt>
                <c:pt idx="4">
                  <c:v>1.6111201061722944E-4</c:v>
                </c:pt>
                <c:pt idx="5">
                  <c:v>2.0848719385274458E-4</c:v>
                </c:pt>
                <c:pt idx="6">
                  <c:v>2.650391680381954E-4</c:v>
                </c:pt>
                <c:pt idx="7">
                  <c:v>3.3099386524564664E-4</c:v>
                </c:pt>
                <c:pt idx="8">
                  <c:v>4.0607760459095501E-4</c:v>
                </c:pt>
                <c:pt idx="9">
                  <c:v>4.8941507439169082E-4</c:v>
                </c:pt>
                <c:pt idx="10">
                  <c:v>5.7946185765226645E-4</c:v>
                </c:pt>
                <c:pt idx="11">
                  <c:v>6.7398708722934595E-4</c:v>
                </c:pt>
                <c:pt idx="12">
                  <c:v>7.7011841262070277E-4</c:v>
                </c:pt>
                <c:pt idx="13">
                  <c:v>8.6445551058674159E-4</c:v>
                </c:pt>
                <c:pt idx="14">
                  <c:v>9.5325040059800474E-4</c:v>
                </c:pt>
                <c:pt idx="15">
                  <c:v>1.0326438312237933E-3</c:v>
                </c:pt>
                <c:pt idx="16">
                  <c:v>1.0989383333240513E-3</c:v>
                </c:pt>
                <c:pt idx="17">
                  <c:v>1.1488816680558552E-3</c:v>
                </c:pt>
                <c:pt idx="18">
                  <c:v>1.179930659167086E-3</c:v>
                </c:pt>
                <c:pt idx="19">
                  <c:v>1.190465684662219E-3</c:v>
                </c:pt>
                <c:pt idx="20">
                  <c:v>1.179930659167086E-3</c:v>
                </c:pt>
                <c:pt idx="21">
                  <c:v>1.1488816680558552E-3</c:v>
                </c:pt>
                <c:pt idx="22">
                  <c:v>1.0989383333240513E-3</c:v>
                </c:pt>
                <c:pt idx="23">
                  <c:v>1.0326438312237933E-3</c:v>
                </c:pt>
                <c:pt idx="24">
                  <c:v>9.5325040059800474E-4</c:v>
                </c:pt>
                <c:pt idx="25">
                  <c:v>8.6445551058674159E-4</c:v>
                </c:pt>
                <c:pt idx="26">
                  <c:v>7.7011841262070277E-4</c:v>
                </c:pt>
                <c:pt idx="27">
                  <c:v>6.7398708722934595E-4</c:v>
                </c:pt>
                <c:pt idx="28">
                  <c:v>5.7946185765226645E-4</c:v>
                </c:pt>
                <c:pt idx="29">
                  <c:v>4.8941507439169082E-4</c:v>
                </c:pt>
                <c:pt idx="30">
                  <c:v>4.0607760459095501E-4</c:v>
                </c:pt>
                <c:pt idx="31">
                  <c:v>3.3099386524564664E-4</c:v>
                </c:pt>
                <c:pt idx="32">
                  <c:v>2.650391680381954E-4</c:v>
                </c:pt>
                <c:pt idx="33">
                  <c:v>2.0848719385274458E-4</c:v>
                </c:pt>
                <c:pt idx="34">
                  <c:v>1.6111201061722944E-4</c:v>
                </c:pt>
                <c:pt idx="35">
                  <c:v>1.2230822408996765E-4</c:v>
                </c:pt>
                <c:pt idx="36">
                  <c:v>9.1214233348003271E-5</c:v>
                </c:pt>
                <c:pt idx="37">
                  <c:v>6.6826508870688385E-5</c:v>
                </c:pt>
                <c:pt idx="38">
                  <c:v>4.8096574209297029E-5</c:v>
                </c:pt>
                <c:pt idx="39">
                  <c:v>3.4006248449198924E-5</c:v>
                </c:pt>
                <c:pt idx="40">
                  <c:v>2.3620142439304754E-5</c:v>
                </c:pt>
                <c:pt idx="41">
                  <c:v>1.6117048406538331E-5</c:v>
                </c:pt>
                <c:pt idx="42">
                  <c:v>1.0803580629829391E-5</c:v>
                </c:pt>
                <c:pt idx="43">
                  <c:v>7.1142501872603547E-6</c:v>
                </c:pt>
                <c:pt idx="44">
                  <c:v>4.6022452656869445E-6</c:v>
                </c:pt>
                <c:pt idx="45">
                  <c:v>2.924755689725787E-6</c:v>
                </c:pt>
                <c:pt idx="46">
                  <c:v>1.8259489805042171E-6</c:v>
                </c:pt>
                <c:pt idx="47">
                  <c:v>1.1198681468112371E-6</c:v>
                </c:pt>
                <c:pt idx="48">
                  <c:v>6.7472119738115116E-7</c:v>
                </c:pt>
                <c:pt idx="49">
                  <c:v>3.9935674700455127E-7</c:v>
                </c:pt>
                <c:pt idx="50">
                  <c:v>2.3220785515708855E-7</c:v>
                </c:pt>
                <c:pt idx="51">
                  <c:v>1.3263923156262132E-7</c:v>
                </c:pt>
                <c:pt idx="52">
                  <c:v>7.4429704797403087E-8</c:v>
                </c:pt>
                <c:pt idx="53">
                  <c:v>4.1029838267309753E-8</c:v>
                </c:pt>
                <c:pt idx="54">
                  <c:v>2.2219410002084131E-8</c:v>
                </c:pt>
                <c:pt idx="55">
                  <c:v>1.1820734141821473E-8</c:v>
                </c:pt>
                <c:pt idx="56">
                  <c:v>6.1778247746421964E-9</c:v>
                </c:pt>
                <c:pt idx="57">
                  <c:v>3.1718009976849527E-9</c:v>
                </c:pt>
                <c:pt idx="58">
                  <c:v>1.5997624031481038E-9</c:v>
                </c:pt>
                <c:pt idx="59">
                  <c:v>7.9265508459422195E-10</c:v>
                </c:pt>
                <c:pt idx="60">
                  <c:v>3.8582665062438004E-10</c:v>
                </c:pt>
                <c:pt idx="61">
                  <c:v>1.8449279277519695E-10</c:v>
                </c:pt>
                <c:pt idx="62">
                  <c:v>8.6665410118789633E-11</c:v>
                </c:pt>
                <c:pt idx="63">
                  <c:v>3.9993682745526449E-11</c:v>
                </c:pt>
                <c:pt idx="64">
                  <c:v>1.8130768264181048E-11</c:v>
                </c:pt>
                <c:pt idx="65">
                  <c:v>8.074585288104692E-12</c:v>
                </c:pt>
                <c:pt idx="66">
                  <c:v>3.5326731251308496E-12</c:v>
                </c:pt>
                <c:pt idx="67">
                  <c:v>1.5183290169071437E-12</c:v>
                </c:pt>
                <c:pt idx="68">
                  <c:v>6.4107307752927928E-13</c:v>
                </c:pt>
                <c:pt idx="69">
                  <c:v>2.6590615769826792E-13</c:v>
                </c:pt>
                <c:pt idx="70">
                  <c:v>1.0834988625079334E-13</c:v>
                </c:pt>
                <c:pt idx="71">
                  <c:v>4.3371828723666545E-14</c:v>
                </c:pt>
                <c:pt idx="72">
                  <c:v>1.7055569192684036E-14</c:v>
                </c:pt>
                <c:pt idx="73">
                  <c:v>6.5887633683460139E-15</c:v>
                </c:pt>
                <c:pt idx="74">
                  <c:v>2.5004651867434069E-15</c:v>
                </c:pt>
                <c:pt idx="75">
                  <c:v>9.3221679619400781E-16</c:v>
                </c:pt>
                <c:pt idx="76">
                  <c:v>3.4142258325501188E-16</c:v>
                </c:pt>
                <c:pt idx="77">
                  <c:v>1.2284197028807431E-16</c:v>
                </c:pt>
                <c:pt idx="78">
                  <c:v>4.3419069539360932E-17</c:v>
                </c:pt>
                <c:pt idx="79">
                  <c:v>1.5076254511078105E-17</c:v>
                </c:pt>
              </c:numCache>
            </c:numRef>
          </c:val>
        </c:ser>
        <c:ser>
          <c:idx val="9"/>
          <c:order val="9"/>
          <c:spPr>
            <a:solidFill>
              <a:srgbClr val="FF00FF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val>
            <c:numRef>
              <c:f>'3D'!$C$15:$CD$15</c:f>
              <c:numCache>
                <c:formatCode>General</c:formatCode>
                <c:ptCount val="80"/>
                <c:pt idx="0">
                  <c:v>6.9245308588614248E-5</c:v>
                </c:pt>
                <c:pt idx="1">
                  <c:v>9.6211056706739731E-5</c:v>
                </c:pt>
                <c:pt idx="2">
                  <c:v>1.3132240371987807E-4</c:v>
                </c:pt>
                <c:pt idx="3">
                  <c:v>1.7608885579210602E-4</c:v>
                </c:pt>
                <c:pt idx="4">
                  <c:v>2.3195520836836827E-4</c:v>
                </c:pt>
                <c:pt idx="5">
                  <c:v>3.0016192031234035E-4</c:v>
                </c:pt>
                <c:pt idx="6">
                  <c:v>3.8158058615590351E-4</c:v>
                </c:pt>
                <c:pt idx="7">
                  <c:v>4.7653648345379903E-4</c:v>
                </c:pt>
                <c:pt idx="8">
                  <c:v>5.8463559002068716E-4</c:v>
                </c:pt>
                <c:pt idx="9">
                  <c:v>7.0461770742128306E-4</c:v>
                </c:pt>
                <c:pt idx="10">
                  <c:v>8.342593169703759E-4</c:v>
                </c:pt>
                <c:pt idx="11">
                  <c:v>9.7034860813259962E-4</c:v>
                </c:pt>
                <c:pt idx="12">
                  <c:v>1.1087502178354E-3</c:v>
                </c:pt>
                <c:pt idx="13">
                  <c:v>1.244568653293743E-3</c:v>
                </c:pt>
                <c:pt idx="14">
                  <c:v>1.372407894674337E-3</c:v>
                </c:pt>
                <c:pt idx="15">
                  <c:v>1.486711723875726E-3</c:v>
                </c:pt>
                <c:pt idx="16">
                  <c:v>1.5821568430163262E-3</c:v>
                </c:pt>
                <c:pt idx="17">
                  <c:v>1.654060958481989E-3</c:v>
                </c:pt>
                <c:pt idx="18">
                  <c:v>1.6987626239583391E-3</c:v>
                </c:pt>
                <c:pt idx="19">
                  <c:v>1.7139300470730239E-3</c:v>
                </c:pt>
                <c:pt idx="20">
                  <c:v>1.6987626239583391E-3</c:v>
                </c:pt>
                <c:pt idx="21">
                  <c:v>1.654060958481989E-3</c:v>
                </c:pt>
                <c:pt idx="22">
                  <c:v>1.5821568430163262E-3</c:v>
                </c:pt>
                <c:pt idx="23">
                  <c:v>1.486711723875726E-3</c:v>
                </c:pt>
                <c:pt idx="24">
                  <c:v>1.372407894674337E-3</c:v>
                </c:pt>
                <c:pt idx="25">
                  <c:v>1.244568653293743E-3</c:v>
                </c:pt>
                <c:pt idx="26">
                  <c:v>1.1087502178354E-3</c:v>
                </c:pt>
                <c:pt idx="27">
                  <c:v>9.7034860813259962E-4</c:v>
                </c:pt>
                <c:pt idx="28">
                  <c:v>8.342593169703759E-4</c:v>
                </c:pt>
                <c:pt idx="29">
                  <c:v>7.0461770742128306E-4</c:v>
                </c:pt>
                <c:pt idx="30">
                  <c:v>5.8463559002068716E-4</c:v>
                </c:pt>
                <c:pt idx="31">
                  <c:v>4.7653648345379903E-4</c:v>
                </c:pt>
                <c:pt idx="32">
                  <c:v>3.8158058615590351E-4</c:v>
                </c:pt>
                <c:pt idx="33">
                  <c:v>3.0016192031234035E-4</c:v>
                </c:pt>
                <c:pt idx="34">
                  <c:v>2.3195520836836827E-4</c:v>
                </c:pt>
                <c:pt idx="35">
                  <c:v>1.7608885579210602E-4</c:v>
                </c:pt>
                <c:pt idx="36">
                  <c:v>1.3132240371987807E-4</c:v>
                </c:pt>
                <c:pt idx="37">
                  <c:v>9.6211056706739731E-5</c:v>
                </c:pt>
                <c:pt idx="38">
                  <c:v>6.9245308588614248E-5</c:v>
                </c:pt>
                <c:pt idx="39">
                  <c:v>4.8959270104328962E-5</c:v>
                </c:pt>
                <c:pt idx="40">
                  <c:v>3.4006248449198924E-5</c:v>
                </c:pt>
                <c:pt idx="41">
                  <c:v>2.3203939340707893E-5</c:v>
                </c:pt>
                <c:pt idx="42">
                  <c:v>1.5554065687071515E-5</c:v>
                </c:pt>
                <c:pt idx="43">
                  <c:v>1.024248520174704E-5</c:v>
                </c:pt>
                <c:pt idx="44">
                  <c:v>6.6259166866271806E-6</c:v>
                </c:pt>
                <c:pt idx="45">
                  <c:v>4.2108115517761834E-6</c:v>
                </c:pt>
                <c:pt idx="46">
                  <c:v>2.6288442098156905E-6</c:v>
                </c:pt>
                <c:pt idx="47">
                  <c:v>1.612289787356921E-6</c:v>
                </c:pt>
                <c:pt idx="48">
                  <c:v>9.7140551675520486E-7</c:v>
                </c:pt>
                <c:pt idx="49">
                  <c:v>5.7495947763219296E-7</c:v>
                </c:pt>
                <c:pt idx="50">
                  <c:v>3.3431288717325791E-7</c:v>
                </c:pt>
                <c:pt idx="51">
                  <c:v>1.9096255131483074E-7</c:v>
                </c:pt>
                <c:pt idx="52">
                  <c:v>1.0715748390785416E-7</c:v>
                </c:pt>
                <c:pt idx="53">
                  <c:v>5.9071230308366395E-8</c:v>
                </c:pt>
                <c:pt idx="54">
                  <c:v>3.198959442632951E-8</c:v>
                </c:pt>
                <c:pt idx="55">
                  <c:v>1.7018475782339112E-8</c:v>
                </c:pt>
                <c:pt idx="56">
                  <c:v>8.8943004768891659E-9</c:v>
                </c:pt>
                <c:pt idx="57">
                  <c:v>4.5664861266546408E-9</c:v>
                </c:pt>
                <c:pt idx="58">
                  <c:v>2.3032002402583011E-9</c:v>
                </c:pt>
                <c:pt idx="59">
                  <c:v>1.1411965787461752E-9</c:v>
                </c:pt>
                <c:pt idx="60">
                  <c:v>5.554800091985029E-10</c:v>
                </c:pt>
                <c:pt idx="61">
                  <c:v>2.656168464826829E-10</c:v>
                </c:pt>
                <c:pt idx="62">
                  <c:v>1.2477339948412379E-10</c:v>
                </c:pt>
                <c:pt idx="63">
                  <c:v>5.7579462754621954E-11</c:v>
                </c:pt>
                <c:pt idx="64">
                  <c:v>2.6103119900776545E-11</c:v>
                </c:pt>
                <c:pt idx="65">
                  <c:v>1.1625093038161156E-11</c:v>
                </c:pt>
                <c:pt idx="66">
                  <c:v>5.0860387608460121E-12</c:v>
                </c:pt>
                <c:pt idx="67">
                  <c:v>2.1859594585108761E-12</c:v>
                </c:pt>
                <c:pt idx="68">
                  <c:v>9.2296184938649148E-13</c:v>
                </c:pt>
                <c:pt idx="69">
                  <c:v>3.8282880325954823E-13</c:v>
                </c:pt>
                <c:pt idx="70">
                  <c:v>1.5599284215812691E-13</c:v>
                </c:pt>
                <c:pt idx="71">
                  <c:v>6.244302662708744E-14</c:v>
                </c:pt>
                <c:pt idx="72">
                  <c:v>2.4555140804052927E-14</c:v>
                </c:pt>
                <c:pt idx="73">
                  <c:v>9.4859345007214455E-15</c:v>
                </c:pt>
                <c:pt idx="74">
                  <c:v>3.5999545979652008E-15</c:v>
                </c:pt>
                <c:pt idx="75">
                  <c:v>1.342125521103459E-15</c:v>
                </c:pt>
                <c:pt idx="76">
                  <c:v>4.9155085419878249E-16</c:v>
                </c:pt>
                <c:pt idx="77">
                  <c:v>1.7685729763653094E-16</c:v>
                </c:pt>
                <c:pt idx="78">
                  <c:v>6.2511039888209364E-17</c:v>
                </c:pt>
                <c:pt idx="79">
                  <c:v>2.1705493855699445E-17</c:v>
                </c:pt>
              </c:numCache>
            </c:numRef>
          </c:val>
        </c:ser>
        <c:ser>
          <c:idx val="10"/>
          <c:order val="10"/>
          <c:spPr>
            <a:solidFill>
              <a:srgbClr val="FFFF00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val>
            <c:numRef>
              <c:f>'3D'!$C$16:$CD$16</c:f>
              <c:numCache>
                <c:formatCode>General</c:formatCode>
                <c:ptCount val="80"/>
                <c:pt idx="0">
                  <c:v>9.7936769713167653E-5</c:v>
                </c:pt>
                <c:pt idx="1">
                  <c:v>1.3607564608496503E-4</c:v>
                </c:pt>
                <c:pt idx="2">
                  <c:v>1.8573521114191474E-4</c:v>
                </c:pt>
                <c:pt idx="3">
                  <c:v>2.4905042767911441E-4</c:v>
                </c:pt>
                <c:pt idx="4">
                  <c:v>3.280647351967747E-4</c:v>
                </c:pt>
                <c:pt idx="5">
                  <c:v>4.2453257073253039E-4</c:v>
                </c:pt>
                <c:pt idx="6">
                  <c:v>5.3968666982749083E-4</c:v>
                </c:pt>
                <c:pt idx="7">
                  <c:v>6.7398708722934595E-4</c:v>
                </c:pt>
                <c:pt idx="8">
                  <c:v>8.2687653955220179E-4</c:v>
                </c:pt>
                <c:pt idx="9">
                  <c:v>9.9657267119010202E-4</c:v>
                </c:pt>
                <c:pt idx="10">
                  <c:v>1.179930659167086E-3</c:v>
                </c:pt>
                <c:pt idx="11">
                  <c:v>1.372407894674337E-3</c:v>
                </c:pt>
                <c:pt idx="12">
                  <c:v>1.5681555468065958E-3</c:v>
                </c:pt>
                <c:pt idx="13">
                  <c:v>1.7602496988496025E-3</c:v>
                </c:pt>
                <c:pt idx="14">
                  <c:v>1.9410585160617487E-3</c:v>
                </c:pt>
                <c:pt idx="15">
                  <c:v>2.1027235880500383E-3</c:v>
                </c:pt>
                <c:pt idx="16">
                  <c:v>2.2377159340160649E-3</c:v>
                </c:pt>
                <c:pt idx="17">
                  <c:v>2.3394131744692249E-3</c:v>
                </c:pt>
                <c:pt idx="18">
                  <c:v>2.4026367603956294E-3</c:v>
                </c:pt>
                <c:pt idx="19">
                  <c:v>2.4240887324497966E-3</c:v>
                </c:pt>
                <c:pt idx="20">
                  <c:v>2.4026367603956294E-3</c:v>
                </c:pt>
                <c:pt idx="21">
                  <c:v>2.3394131744692249E-3</c:v>
                </c:pt>
                <c:pt idx="22">
                  <c:v>2.2377159340160649E-3</c:v>
                </c:pt>
                <c:pt idx="23">
                  <c:v>2.1027235880500383E-3</c:v>
                </c:pt>
                <c:pt idx="24">
                  <c:v>1.9410585160617487E-3</c:v>
                </c:pt>
                <c:pt idx="25">
                  <c:v>1.7602496988496025E-3</c:v>
                </c:pt>
                <c:pt idx="26">
                  <c:v>1.5681555468065958E-3</c:v>
                </c:pt>
                <c:pt idx="27">
                  <c:v>1.372407894674337E-3</c:v>
                </c:pt>
                <c:pt idx="28">
                  <c:v>1.179930659167086E-3</c:v>
                </c:pt>
                <c:pt idx="29">
                  <c:v>9.9657267119010202E-4</c:v>
                </c:pt>
                <c:pt idx="30">
                  <c:v>8.2687653955220179E-4</c:v>
                </c:pt>
                <c:pt idx="31">
                  <c:v>6.7398708722934595E-4</c:v>
                </c:pt>
                <c:pt idx="32">
                  <c:v>5.3968666982749083E-4</c:v>
                </c:pt>
                <c:pt idx="33">
                  <c:v>4.2453257073253039E-4</c:v>
                </c:pt>
                <c:pt idx="34">
                  <c:v>3.280647351967747E-4</c:v>
                </c:pt>
                <c:pt idx="35">
                  <c:v>2.4905042767911441E-4</c:v>
                </c:pt>
                <c:pt idx="36">
                  <c:v>1.8573521114191474E-4</c:v>
                </c:pt>
                <c:pt idx="37">
                  <c:v>1.3607564608496503E-4</c:v>
                </c:pt>
                <c:pt idx="38">
                  <c:v>9.7936769713167653E-5</c:v>
                </c:pt>
                <c:pt idx="39">
                  <c:v>6.9245308588614248E-5</c:v>
                </c:pt>
                <c:pt idx="40">
                  <c:v>4.8096574209297029E-5</c:v>
                </c:pt>
                <c:pt idx="41">
                  <c:v>3.281838019020512E-5</c:v>
                </c:pt>
                <c:pt idx="42">
                  <c:v>2.19988181199134E-5</c:v>
                </c:pt>
                <c:pt idx="43">
                  <c:v>1.4486409764645931E-5</c:v>
                </c:pt>
                <c:pt idx="44">
                  <c:v>9.3713334506467778E-6</c:v>
                </c:pt>
                <c:pt idx="45">
                  <c:v>5.9555410995692757E-6</c:v>
                </c:pt>
                <c:pt idx="46">
                  <c:v>3.7180931854616056E-6</c:v>
                </c:pt>
                <c:pt idx="47">
                  <c:v>2.2803343191574783E-6</c:v>
                </c:pt>
                <c:pt idx="48">
                  <c:v>1.3739027283098557E-6</c:v>
                </c:pt>
                <c:pt idx="49">
                  <c:v>8.1319117645647693E-7</c:v>
                </c:pt>
                <c:pt idx="50">
                  <c:v>4.7283382673255823E-7</c:v>
                </c:pt>
                <c:pt idx="51">
                  <c:v>2.7008696752395855E-7</c:v>
                </c:pt>
                <c:pt idx="52">
                  <c:v>1.5155767283635926E-7</c:v>
                </c:pt>
                <c:pt idx="53">
                  <c:v>8.354711094948034E-8</c:v>
                </c:pt>
                <c:pt idx="54">
                  <c:v>4.5244329275242516E-8</c:v>
                </c:pt>
                <c:pt idx="55">
                  <c:v>2.4069999506625377E-8</c:v>
                </c:pt>
                <c:pt idx="56">
                  <c:v>1.2579611172503821E-8</c:v>
                </c:pt>
                <c:pt idx="57">
                  <c:v>6.4585877267371378E-9</c:v>
                </c:pt>
                <c:pt idx="58">
                  <c:v>3.257520200734262E-9</c:v>
                </c:pt>
                <c:pt idx="59">
                  <c:v>1.614045901565907E-9</c:v>
                </c:pt>
                <c:pt idx="60">
                  <c:v>7.8564048381014533E-10</c:v>
                </c:pt>
                <c:pt idx="61">
                  <c:v>3.7567391143361355E-10</c:v>
                </c:pt>
                <c:pt idx="62">
                  <c:v>1.7647265844685631E-10</c:v>
                </c:pt>
                <c:pt idx="63">
                  <c:v>8.1437236672731516E-11</c:v>
                </c:pt>
                <c:pt idx="64">
                  <c:v>3.6918822294596529E-11</c:v>
                </c:pt>
                <c:pt idx="65">
                  <c:v>1.6441894519331226E-11</c:v>
                </c:pt>
                <c:pt idx="66">
                  <c:v>7.1934145002152761E-12</c:v>
                </c:pt>
                <c:pt idx="67">
                  <c:v>3.0917012640145921E-12</c:v>
                </c:pt>
                <c:pt idx="68">
                  <c:v>1.3053866599746384E-12</c:v>
                </c:pt>
                <c:pt idx="69">
                  <c:v>5.4145207969457558E-13</c:v>
                </c:pt>
                <c:pt idx="70">
                  <c:v>2.206277272891666E-13</c:v>
                </c:pt>
                <c:pt idx="71">
                  <c:v>8.8315994882804455E-14</c:v>
                </c:pt>
                <c:pt idx="72">
                  <c:v>3.4729445491941435E-14</c:v>
                </c:pt>
                <c:pt idx="73">
                  <c:v>1.3416385913313664E-14</c:v>
                </c:pt>
                <c:pt idx="74">
                  <c:v>5.0915785000451103E-15</c:v>
                </c:pt>
                <c:pt idx="75">
                  <c:v>1.8982287864060076E-15</c:v>
                </c:pt>
                <c:pt idx="76">
                  <c:v>6.9522259039933146E-16</c:v>
                </c:pt>
                <c:pt idx="77">
                  <c:v>2.5013726971201578E-16</c:v>
                </c:pt>
                <c:pt idx="78">
                  <c:v>8.8412189112098216E-17</c:v>
                </c:pt>
                <c:pt idx="79">
                  <c:v>3.069906101343826E-17</c:v>
                </c:pt>
              </c:numCache>
            </c:numRef>
          </c:val>
        </c:ser>
        <c:ser>
          <c:idx val="11"/>
          <c:order val="11"/>
          <c:spPr>
            <a:solidFill>
              <a:srgbClr val="00FFFF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val>
            <c:numRef>
              <c:f>'3D'!$C$17:$CD$17</c:f>
              <c:numCache>
                <c:formatCode>General</c:formatCode>
                <c:ptCount val="80"/>
                <c:pt idx="0">
                  <c:v>1.3607564608496503E-4</c:v>
                </c:pt>
                <c:pt idx="1">
                  <c:v>1.8906669590666662E-4</c:v>
                </c:pt>
                <c:pt idx="2">
                  <c:v>2.5806486093920406E-4</c:v>
                </c:pt>
                <c:pt idx="3">
                  <c:v>3.4603650859045976E-4</c:v>
                </c:pt>
                <c:pt idx="4">
                  <c:v>4.5582084165465456E-4</c:v>
                </c:pt>
                <c:pt idx="5">
                  <c:v>5.898555161225951E-4</c:v>
                </c:pt>
                <c:pt idx="6">
                  <c:v>7.4985332368324338E-4</c:v>
                </c:pt>
                <c:pt idx="7">
                  <c:v>9.364534751989728E-4</c:v>
                </c:pt>
                <c:pt idx="8">
                  <c:v>1.1488816680558552E-3</c:v>
                </c:pt>
                <c:pt idx="9">
                  <c:v>1.384661455549106E-3</c:v>
                </c:pt>
                <c:pt idx="10">
                  <c:v>1.6394233468375549E-3</c:v>
                </c:pt>
                <c:pt idx="11">
                  <c:v>1.9068557346425172E-3</c:v>
                </c:pt>
                <c:pt idx="12">
                  <c:v>2.1788321160519071E-3</c:v>
                </c:pt>
                <c:pt idx="13">
                  <c:v>2.4457322387019809E-3</c:v>
                </c:pt>
                <c:pt idx="14">
                  <c:v>2.6969522523093148E-3</c:v>
                </c:pt>
                <c:pt idx="15">
                  <c:v>2.9215734970635312E-3</c:v>
                </c:pt>
                <c:pt idx="16">
                  <c:v>3.1091350303635527E-3</c:v>
                </c:pt>
                <c:pt idx="17">
                  <c:v>3.2504355627402241E-3</c:v>
                </c:pt>
                <c:pt idx="18">
                  <c:v>3.3382798966705698E-3</c:v>
                </c:pt>
                <c:pt idx="19">
                  <c:v>3.368085770048026E-3</c:v>
                </c:pt>
                <c:pt idx="20">
                  <c:v>3.3382798966705698E-3</c:v>
                </c:pt>
                <c:pt idx="21">
                  <c:v>3.2504355627402241E-3</c:v>
                </c:pt>
                <c:pt idx="22">
                  <c:v>3.1091350303635527E-3</c:v>
                </c:pt>
                <c:pt idx="23">
                  <c:v>2.9215734970635312E-3</c:v>
                </c:pt>
                <c:pt idx="24">
                  <c:v>2.6969522523093148E-3</c:v>
                </c:pt>
                <c:pt idx="25">
                  <c:v>2.4457322387019809E-3</c:v>
                </c:pt>
                <c:pt idx="26">
                  <c:v>2.1788321160519071E-3</c:v>
                </c:pt>
                <c:pt idx="27">
                  <c:v>1.9068557346425172E-3</c:v>
                </c:pt>
                <c:pt idx="28">
                  <c:v>1.6394233468375549E-3</c:v>
                </c:pt>
                <c:pt idx="29">
                  <c:v>1.384661455549106E-3</c:v>
                </c:pt>
                <c:pt idx="30">
                  <c:v>1.1488816680558552E-3</c:v>
                </c:pt>
                <c:pt idx="31">
                  <c:v>9.364534751989728E-4</c:v>
                </c:pt>
                <c:pt idx="32">
                  <c:v>7.4985332368324338E-4</c:v>
                </c:pt>
                <c:pt idx="33">
                  <c:v>5.898555161225951E-4</c:v>
                </c:pt>
                <c:pt idx="34">
                  <c:v>4.5582084165465456E-4</c:v>
                </c:pt>
                <c:pt idx="35">
                  <c:v>3.4603650859045976E-4</c:v>
                </c:pt>
                <c:pt idx="36">
                  <c:v>2.5806486093920406E-4</c:v>
                </c:pt>
                <c:pt idx="37">
                  <c:v>1.8906669590666662E-4</c:v>
                </c:pt>
                <c:pt idx="38">
                  <c:v>1.3607564608496503E-4</c:v>
                </c:pt>
                <c:pt idx="39">
                  <c:v>9.6211056706739731E-5</c:v>
                </c:pt>
                <c:pt idx="40">
                  <c:v>6.6826508870688385E-5</c:v>
                </c:pt>
                <c:pt idx="41">
                  <c:v>4.5598627572905982E-5</c:v>
                </c:pt>
                <c:pt idx="42">
                  <c:v>3.0565674133832188E-5</c:v>
                </c:pt>
                <c:pt idx="43">
                  <c:v>2.0127757674150758E-5</c:v>
                </c:pt>
                <c:pt idx="44">
                  <c:v>1.3020750609900458E-5</c:v>
                </c:pt>
                <c:pt idx="45">
                  <c:v>8.2747685601937048E-6</c:v>
                </c:pt>
                <c:pt idx="46">
                  <c:v>5.1660059229804274E-6</c:v>
                </c:pt>
                <c:pt idx="47">
                  <c:v>3.1683500147887026E-6</c:v>
                </c:pt>
                <c:pt idx="48">
                  <c:v>1.9089326915744067E-6</c:v>
                </c:pt>
                <c:pt idx="49">
                  <c:v>1.1298669034213664E-6</c:v>
                </c:pt>
                <c:pt idx="50">
                  <c:v>6.5696641467651606E-7</c:v>
                </c:pt>
                <c:pt idx="51">
                  <c:v>3.7526517070748549E-7</c:v>
                </c:pt>
                <c:pt idx="52">
                  <c:v>2.1057778718597634E-7</c:v>
                </c:pt>
                <c:pt idx="53">
                  <c:v>1.160823165219658E-7</c:v>
                </c:pt>
                <c:pt idx="54">
                  <c:v>6.286353282674976E-8</c:v>
                </c:pt>
                <c:pt idx="55">
                  <c:v>3.3443422156167642E-8</c:v>
                </c:pt>
                <c:pt idx="56">
                  <c:v>1.747840696410018E-8</c:v>
                </c:pt>
                <c:pt idx="57">
                  <c:v>8.9737133487875487E-9</c:v>
                </c:pt>
                <c:pt idx="58">
                  <c:v>4.5260750099065617E-9</c:v>
                </c:pt>
                <c:pt idx="59">
                  <c:v>2.2425932518462568E-9</c:v>
                </c:pt>
                <c:pt idx="60">
                  <c:v>1.0915873245367769E-9</c:v>
                </c:pt>
                <c:pt idx="61">
                  <c:v>5.2197014834482364E-10</c:v>
                </c:pt>
                <c:pt idx="62">
                  <c:v>2.4519525286383476E-10</c:v>
                </c:pt>
                <c:pt idx="63">
                  <c:v>1.1315080769022222E-10</c:v>
                </c:pt>
                <c:pt idx="64">
                  <c:v>5.1295878056286415E-11</c:v>
                </c:pt>
                <c:pt idx="65">
                  <c:v>2.2844754080938608E-11</c:v>
                </c:pt>
                <c:pt idx="66">
                  <c:v>9.9946989117627321E-12</c:v>
                </c:pt>
                <c:pt idx="67">
                  <c:v>4.2956822880173698E-12</c:v>
                </c:pt>
                <c:pt idx="68">
                  <c:v>1.8137348583885367E-12</c:v>
                </c:pt>
                <c:pt idx="69">
                  <c:v>7.5230622558078731E-13</c:v>
                </c:pt>
                <c:pt idx="70">
                  <c:v>3.0654534168379939E-13</c:v>
                </c:pt>
                <c:pt idx="71">
                  <c:v>1.2270831576853992E-13</c:v>
                </c:pt>
                <c:pt idx="72">
                  <c:v>4.8253906549391745E-14</c:v>
                </c:pt>
                <c:pt idx="73">
                  <c:v>1.8641041425260751E-14</c:v>
                </c:pt>
                <c:pt idx="74">
                  <c:v>7.0743586501281184E-15</c:v>
                </c:pt>
                <c:pt idx="75">
                  <c:v>2.6374436208564113E-15</c:v>
                </c:pt>
                <c:pt idx="76">
                  <c:v>9.6595858162893947E-16</c:v>
                </c:pt>
                <c:pt idx="77">
                  <c:v>3.4754659241549019E-16</c:v>
                </c:pt>
                <c:pt idx="78">
                  <c:v>1.2284197028807431E-16</c:v>
                </c:pt>
                <c:pt idx="79">
                  <c:v>4.2653995775436911E-17</c:v>
                </c:pt>
              </c:numCache>
            </c:numRef>
          </c:val>
        </c:ser>
        <c:ser>
          <c:idx val="12"/>
          <c:order val="12"/>
          <c:spPr>
            <a:solidFill>
              <a:srgbClr val="800080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val>
            <c:numRef>
              <c:f>'3D'!$C$18:$CD$18</c:f>
              <c:numCache>
                <c:formatCode>General</c:formatCode>
                <c:ptCount val="80"/>
                <c:pt idx="0">
                  <c:v>1.8573521114191474E-4</c:v>
                </c:pt>
                <c:pt idx="1">
                  <c:v>2.5806486093920406E-4</c:v>
                </c:pt>
                <c:pt idx="2">
                  <c:v>3.5224327654430896E-4</c:v>
                </c:pt>
                <c:pt idx="3">
                  <c:v>4.7231937407616139E-4</c:v>
                </c:pt>
                <c:pt idx="4">
                  <c:v>6.2216849747492495E-4</c:v>
                </c:pt>
                <c:pt idx="5">
                  <c:v>8.051179030364213E-4</c:v>
                </c:pt>
                <c:pt idx="6">
                  <c:v>1.0235054501436013E-3</c:v>
                </c:pt>
                <c:pt idx="7">
                  <c:v>1.2782036238288929E-3</c:v>
                </c:pt>
                <c:pt idx="8">
                  <c:v>1.5681555468065958E-3</c:v>
                </c:pt>
                <c:pt idx="9">
                  <c:v>1.8899810157498847E-3</c:v>
                </c:pt>
                <c:pt idx="10">
                  <c:v>2.2377159340160649E-3</c:v>
                </c:pt>
                <c:pt idx="11">
                  <c:v>2.6027453308570406E-3</c:v>
                </c:pt>
                <c:pt idx="12">
                  <c:v>2.9739770102947091E-3</c:v>
                </c:pt>
                <c:pt idx="13">
                  <c:v>3.3382798966705698E-3</c:v>
                </c:pt>
                <c:pt idx="14">
                  <c:v>3.6811803613231477E-3</c:v>
                </c:pt>
                <c:pt idx="15">
                  <c:v>3.9877750792003961E-3</c:v>
                </c:pt>
                <c:pt idx="16">
                  <c:v>4.2437854821774897E-3</c:v>
                </c:pt>
                <c:pt idx="17">
                  <c:v>4.4366523541749976E-3</c:v>
                </c:pt>
                <c:pt idx="18">
                  <c:v>4.556554676005486E-3</c:v>
                </c:pt>
                <c:pt idx="19">
                  <c:v>4.5972379308296119E-3</c:v>
                </c:pt>
                <c:pt idx="20">
                  <c:v>4.556554676005486E-3</c:v>
                </c:pt>
                <c:pt idx="21">
                  <c:v>4.4366523541749976E-3</c:v>
                </c:pt>
                <c:pt idx="22">
                  <c:v>4.2437854821774897E-3</c:v>
                </c:pt>
                <c:pt idx="23">
                  <c:v>3.9877750792003961E-3</c:v>
                </c:pt>
                <c:pt idx="24">
                  <c:v>3.6811803613231477E-3</c:v>
                </c:pt>
                <c:pt idx="25">
                  <c:v>3.3382798966705698E-3</c:v>
                </c:pt>
                <c:pt idx="26">
                  <c:v>2.9739770102947091E-3</c:v>
                </c:pt>
                <c:pt idx="27">
                  <c:v>2.6027453308570406E-3</c:v>
                </c:pt>
                <c:pt idx="28">
                  <c:v>2.2377159340160649E-3</c:v>
                </c:pt>
                <c:pt idx="29">
                  <c:v>1.8899810157498847E-3</c:v>
                </c:pt>
                <c:pt idx="30">
                  <c:v>1.5681555468065958E-3</c:v>
                </c:pt>
                <c:pt idx="31">
                  <c:v>1.2782036238288929E-3</c:v>
                </c:pt>
                <c:pt idx="32">
                  <c:v>1.0235054501436013E-3</c:v>
                </c:pt>
                <c:pt idx="33">
                  <c:v>8.051179030364213E-4</c:v>
                </c:pt>
                <c:pt idx="34">
                  <c:v>6.2216849747492495E-4</c:v>
                </c:pt>
                <c:pt idx="35">
                  <c:v>4.7231937407616139E-4</c:v>
                </c:pt>
                <c:pt idx="36">
                  <c:v>3.5224327654430896E-4</c:v>
                </c:pt>
                <c:pt idx="37">
                  <c:v>2.5806486093920406E-4</c:v>
                </c:pt>
                <c:pt idx="38">
                  <c:v>1.8573521114191474E-4</c:v>
                </c:pt>
                <c:pt idx="39">
                  <c:v>1.3132240371987807E-4</c:v>
                </c:pt>
                <c:pt idx="40">
                  <c:v>9.1214233348003271E-5</c:v>
                </c:pt>
                <c:pt idx="41">
                  <c:v>6.2239430520484319E-5</c:v>
                </c:pt>
                <c:pt idx="42">
                  <c:v>4.1720337931723146E-5</c:v>
                </c:pt>
                <c:pt idx="43">
                  <c:v>2.7473199128427627E-5</c:v>
                </c:pt>
                <c:pt idx="44">
                  <c:v>1.7772554702742563E-5</c:v>
                </c:pt>
                <c:pt idx="45">
                  <c:v>1.129456982124792E-5</c:v>
                </c:pt>
                <c:pt idx="46">
                  <c:v>7.0512926337019705E-6</c:v>
                </c:pt>
                <c:pt idx="47">
                  <c:v>4.3246104347050114E-6</c:v>
                </c:pt>
                <c:pt idx="48">
                  <c:v>2.6055802542645502E-6</c:v>
                </c:pt>
                <c:pt idx="49">
                  <c:v>1.5422015173692091E-6</c:v>
                </c:pt>
                <c:pt idx="50">
                  <c:v>8.9672031148688736E-7</c:v>
                </c:pt>
                <c:pt idx="51">
                  <c:v>5.122147696586427E-7</c:v>
                </c:pt>
                <c:pt idx="52">
                  <c:v>2.8742622864611081E-7</c:v>
                </c:pt>
                <c:pt idx="53">
                  <c:v>1.5844549843685864E-7</c:v>
                </c:pt>
                <c:pt idx="54">
                  <c:v>8.58050053674748E-8</c:v>
                </c:pt>
                <c:pt idx="55">
                  <c:v>4.5648293829194609E-8</c:v>
                </c:pt>
                <c:pt idx="56">
                  <c:v>2.3856992057744513E-8</c:v>
                </c:pt>
                <c:pt idx="57">
                  <c:v>1.2248588131070577E-8</c:v>
                </c:pt>
                <c:pt idx="58">
                  <c:v>6.1778247746421964E-9</c:v>
                </c:pt>
                <c:pt idx="59">
                  <c:v>3.061007190640249E-9</c:v>
                </c:pt>
                <c:pt idx="60">
                  <c:v>1.4899521555538338E-9</c:v>
                </c:pt>
                <c:pt idx="61">
                  <c:v>7.1245838988755162E-10</c:v>
                </c:pt>
                <c:pt idx="62">
                  <c:v>3.3467702246457501E-10</c:v>
                </c:pt>
                <c:pt idx="63">
                  <c:v>1.5444416221326699E-10</c:v>
                </c:pt>
                <c:pt idx="64">
                  <c:v>7.0015840568159418E-11</c:v>
                </c:pt>
                <c:pt idx="65">
                  <c:v>3.1181738575460457E-11</c:v>
                </c:pt>
                <c:pt idx="66">
                  <c:v>1.3642173056573289E-11</c:v>
                </c:pt>
                <c:pt idx="67">
                  <c:v>5.8633523317266248E-12</c:v>
                </c:pt>
                <c:pt idx="68">
                  <c:v>2.4756408407416758E-12</c:v>
                </c:pt>
                <c:pt idx="69">
                  <c:v>1.0268535162006645E-12</c:v>
                </c:pt>
                <c:pt idx="70">
                  <c:v>4.1841626624840844E-13</c:v>
                </c:pt>
                <c:pt idx="71">
                  <c:v>1.6748959563203261E-13</c:v>
                </c:pt>
                <c:pt idx="72">
                  <c:v>6.5863729324330064E-14</c:v>
                </c:pt>
                <c:pt idx="73">
                  <c:v>2.5443919353975795E-14</c:v>
                </c:pt>
                <c:pt idx="74">
                  <c:v>9.656081270815714E-15</c:v>
                </c:pt>
                <c:pt idx="75">
                  <c:v>3.5999545979652008E-15</c:v>
                </c:pt>
                <c:pt idx="76">
                  <c:v>1.3184763495531803E-15</c:v>
                </c:pt>
                <c:pt idx="77">
                  <c:v>4.7438054921038803E-16</c:v>
                </c:pt>
                <c:pt idx="78">
                  <c:v>1.6767202614858784E-16</c:v>
                </c:pt>
                <c:pt idx="79">
                  <c:v>5.8220182224601809E-17</c:v>
                </c:pt>
              </c:numCache>
            </c:numRef>
          </c:val>
        </c:ser>
        <c:ser>
          <c:idx val="13"/>
          <c:order val="13"/>
          <c:spPr>
            <a:solidFill>
              <a:srgbClr val="800000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val>
            <c:numRef>
              <c:f>'3D'!$C$19:$CD$19</c:f>
              <c:numCache>
                <c:formatCode>General</c:formatCode>
                <c:ptCount val="80"/>
                <c:pt idx="0">
                  <c:v>2.4905042767911441E-4</c:v>
                </c:pt>
                <c:pt idx="1">
                  <c:v>3.4603650859045976E-4</c:v>
                </c:pt>
                <c:pt idx="2">
                  <c:v>4.7231937407616139E-4</c:v>
                </c:pt>
                <c:pt idx="3">
                  <c:v>6.3332817397192829E-4</c:v>
                </c:pt>
                <c:pt idx="4">
                  <c:v>8.342593169703759E-4</c:v>
                </c:pt>
                <c:pt idx="5">
                  <c:v>1.0795742866985241E-3</c:v>
                </c:pt>
                <c:pt idx="6">
                  <c:v>1.372407894674337E-3</c:v>
                </c:pt>
                <c:pt idx="7">
                  <c:v>1.7139300470730239E-3</c:v>
                </c:pt>
                <c:pt idx="8">
                  <c:v>2.1027235880500383E-3</c:v>
                </c:pt>
                <c:pt idx="9">
                  <c:v>2.534256037850938E-3</c:v>
                </c:pt>
                <c:pt idx="10">
                  <c:v>3.0005302008419485E-3</c:v>
                </c:pt>
                <c:pt idx="11">
                  <c:v>3.4899943516605654E-3</c:v>
                </c:pt>
                <c:pt idx="12">
                  <c:v>3.9877750792003961E-3</c:v>
                </c:pt>
                <c:pt idx="13">
                  <c:v>4.4762650596345431E-3</c:v>
                </c:pt>
                <c:pt idx="14">
                  <c:v>4.9360567536706253E-3</c:v>
                </c:pt>
                <c:pt idx="15">
                  <c:v>5.3471664465610134E-3</c:v>
                </c:pt>
                <c:pt idx="16">
                  <c:v>5.6904481536737958E-3</c:v>
                </c:pt>
                <c:pt idx="17">
                  <c:v>5.9490613517895309E-3</c:v>
                </c:pt>
                <c:pt idx="18">
                  <c:v>6.1098371376408622E-3</c:v>
                </c:pt>
                <c:pt idx="19">
                  <c:v>6.1643888941496647E-3</c:v>
                </c:pt>
                <c:pt idx="20">
                  <c:v>6.1098371376408622E-3</c:v>
                </c:pt>
                <c:pt idx="21">
                  <c:v>5.9490613517895309E-3</c:v>
                </c:pt>
                <c:pt idx="22">
                  <c:v>5.6904481536737958E-3</c:v>
                </c:pt>
                <c:pt idx="23">
                  <c:v>5.3471664465610134E-3</c:v>
                </c:pt>
                <c:pt idx="24">
                  <c:v>4.9360567536706253E-3</c:v>
                </c:pt>
                <c:pt idx="25">
                  <c:v>4.4762650596345431E-3</c:v>
                </c:pt>
                <c:pt idx="26">
                  <c:v>3.9877750792003961E-3</c:v>
                </c:pt>
                <c:pt idx="27">
                  <c:v>3.4899943516605654E-3</c:v>
                </c:pt>
                <c:pt idx="28">
                  <c:v>3.0005302008419485E-3</c:v>
                </c:pt>
                <c:pt idx="29">
                  <c:v>2.534256037850938E-3</c:v>
                </c:pt>
                <c:pt idx="30">
                  <c:v>2.1027235880500383E-3</c:v>
                </c:pt>
                <c:pt idx="31">
                  <c:v>1.7139300470730239E-3</c:v>
                </c:pt>
                <c:pt idx="32">
                  <c:v>1.372407894674337E-3</c:v>
                </c:pt>
                <c:pt idx="33">
                  <c:v>1.0795742866985241E-3</c:v>
                </c:pt>
                <c:pt idx="34">
                  <c:v>8.342593169703759E-4</c:v>
                </c:pt>
                <c:pt idx="35">
                  <c:v>6.3332817397192829E-4</c:v>
                </c:pt>
                <c:pt idx="36">
                  <c:v>4.7231937407616139E-4</c:v>
                </c:pt>
                <c:pt idx="37">
                  <c:v>3.4603650859045976E-4</c:v>
                </c:pt>
                <c:pt idx="38">
                  <c:v>2.4905042767911441E-4</c:v>
                </c:pt>
                <c:pt idx="39">
                  <c:v>1.7608885579210602E-4</c:v>
                </c:pt>
                <c:pt idx="40">
                  <c:v>1.2230822408996765E-4</c:v>
                </c:pt>
                <c:pt idx="41">
                  <c:v>8.3456210022490063E-5</c:v>
                </c:pt>
                <c:pt idx="42">
                  <c:v>5.5942370544235548E-5</c:v>
                </c:pt>
                <c:pt idx="43">
                  <c:v>3.6838529165158803E-5</c:v>
                </c:pt>
                <c:pt idx="44">
                  <c:v>2.3831035173435697E-5</c:v>
                </c:pt>
                <c:pt idx="45">
                  <c:v>1.5144772104004285E-5</c:v>
                </c:pt>
                <c:pt idx="46">
                  <c:v>9.4550055173558899E-6</c:v>
                </c:pt>
                <c:pt idx="47">
                  <c:v>5.7988254983375683E-6</c:v>
                </c:pt>
                <c:pt idx="48">
                  <c:v>3.4937956711989324E-6</c:v>
                </c:pt>
                <c:pt idx="49">
                  <c:v>2.0679220978445089E-6</c:v>
                </c:pt>
                <c:pt idx="50">
                  <c:v>1.2024030107770981E-6</c:v>
                </c:pt>
                <c:pt idx="51">
                  <c:v>6.868234981549824E-7</c:v>
                </c:pt>
                <c:pt idx="52">
                  <c:v>3.8540686351503786E-7</c:v>
                </c:pt>
                <c:pt idx="53">
                  <c:v>2.12457933565323E-7</c:v>
                </c:pt>
                <c:pt idx="54">
                  <c:v>1.1505504611858595E-7</c:v>
                </c:pt>
                <c:pt idx="55">
                  <c:v>6.1209326067399702E-8</c:v>
                </c:pt>
                <c:pt idx="56">
                  <c:v>3.198959442632951E-8</c:v>
                </c:pt>
                <c:pt idx="57">
                  <c:v>1.6424005409387117E-8</c:v>
                </c:pt>
                <c:pt idx="58">
                  <c:v>8.2837814800537189E-9</c:v>
                </c:pt>
                <c:pt idx="59">
                  <c:v>4.104472949802246E-9</c:v>
                </c:pt>
                <c:pt idx="60">
                  <c:v>1.9978614678429269E-9</c:v>
                </c:pt>
                <c:pt idx="61">
                  <c:v>9.5532810184005424E-10</c:v>
                </c:pt>
                <c:pt idx="62">
                  <c:v>4.4876496527892448E-10</c:v>
                </c:pt>
                <c:pt idx="63">
                  <c:v>2.0709258312020985E-10</c:v>
                </c:pt>
                <c:pt idx="64">
                  <c:v>9.3883517996431005E-11</c:v>
                </c:pt>
                <c:pt idx="65">
                  <c:v>4.1811271434489043E-11</c:v>
                </c:pt>
                <c:pt idx="66">
                  <c:v>1.8292649053043878E-11</c:v>
                </c:pt>
                <c:pt idx="67">
                  <c:v>7.8621086269641056E-12</c:v>
                </c:pt>
                <c:pt idx="68">
                  <c:v>3.3195612526883555E-12</c:v>
                </c:pt>
                <c:pt idx="69">
                  <c:v>1.3768972818954383E-12</c:v>
                </c:pt>
                <c:pt idx="70">
                  <c:v>5.6105005301037343E-13</c:v>
                </c:pt>
                <c:pt idx="71">
                  <c:v>2.2458507015176431E-13</c:v>
                </c:pt>
                <c:pt idx="72">
                  <c:v>8.8315994882804455E-14</c:v>
                </c:pt>
                <c:pt idx="73">
                  <c:v>3.4117488859442791E-14</c:v>
                </c:pt>
                <c:pt idx="74">
                  <c:v>1.294773971728746E-14</c:v>
                </c:pt>
                <c:pt idx="75">
                  <c:v>4.8271419659010403E-15</c:v>
                </c:pt>
                <c:pt idx="76">
                  <c:v>1.767931329348851E-15</c:v>
                </c:pt>
                <c:pt idx="77">
                  <c:v>6.3609198243638131E-16</c:v>
                </c:pt>
                <c:pt idx="78">
                  <c:v>2.2482968934857992E-16</c:v>
                </c:pt>
                <c:pt idx="79">
                  <c:v>7.8066841464508641E-17</c:v>
                </c:pt>
              </c:numCache>
            </c:numRef>
          </c:val>
        </c:ser>
        <c:ser>
          <c:idx val="14"/>
          <c:order val="14"/>
          <c:spPr>
            <a:solidFill>
              <a:srgbClr val="008080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val>
            <c:numRef>
              <c:f>'3D'!$C$20:$CD$20</c:f>
              <c:numCache>
                <c:formatCode>General</c:formatCode>
                <c:ptCount val="80"/>
                <c:pt idx="0">
                  <c:v>3.280647351967747E-4</c:v>
                </c:pt>
                <c:pt idx="1">
                  <c:v>4.5582084165465456E-4</c:v>
                </c:pt>
                <c:pt idx="2">
                  <c:v>6.2216849747492495E-4</c:v>
                </c:pt>
                <c:pt idx="3">
                  <c:v>8.342593169703759E-4</c:v>
                </c:pt>
                <c:pt idx="4">
                  <c:v>1.0989383333240513E-3</c:v>
                </c:pt>
                <c:pt idx="5">
                  <c:v>1.4220824906485384E-3</c:v>
                </c:pt>
                <c:pt idx="6">
                  <c:v>1.8078211579238975E-3</c:v>
                </c:pt>
                <c:pt idx="7">
                  <c:v>2.2576954084305759E-3</c:v>
                </c:pt>
                <c:pt idx="8">
                  <c:v>2.7698384762239762E-3</c:v>
                </c:pt>
                <c:pt idx="9">
                  <c:v>3.3382798966705698E-3</c:v>
                </c:pt>
                <c:pt idx="10">
                  <c:v>3.9524852655841792E-3</c:v>
                </c:pt>
                <c:pt idx="11">
                  <c:v>4.5972379308296119E-3</c:v>
                </c:pt>
                <c:pt idx="12">
                  <c:v>5.2529457089219292E-3</c:v>
                </c:pt>
                <c:pt idx="13">
                  <c:v>5.8964151362616924E-3</c:v>
                </c:pt>
                <c:pt idx="14">
                  <c:v>6.5020813933137538E-3</c:v>
                </c:pt>
                <c:pt idx="15">
                  <c:v>7.0436206863467689E-3</c:v>
                </c:pt>
                <c:pt idx="16">
                  <c:v>7.4958127319149533E-3</c:v>
                </c:pt>
                <c:pt idx="17">
                  <c:v>7.8364741439384666E-3</c:v>
                </c:pt>
                <c:pt idx="18">
                  <c:v>8.0482580228215406E-3</c:v>
                </c:pt>
                <c:pt idx="19">
                  <c:v>8.1201169941967667E-3</c:v>
                </c:pt>
                <c:pt idx="20">
                  <c:v>8.0482580228215406E-3</c:v>
                </c:pt>
                <c:pt idx="21">
                  <c:v>7.8364741439384666E-3</c:v>
                </c:pt>
                <c:pt idx="22">
                  <c:v>7.4958127319149533E-3</c:v>
                </c:pt>
                <c:pt idx="23">
                  <c:v>7.0436206863467689E-3</c:v>
                </c:pt>
                <c:pt idx="24">
                  <c:v>6.5020813933137538E-3</c:v>
                </c:pt>
                <c:pt idx="25">
                  <c:v>5.8964151362616924E-3</c:v>
                </c:pt>
                <c:pt idx="26">
                  <c:v>5.2529457089219292E-3</c:v>
                </c:pt>
                <c:pt idx="27">
                  <c:v>4.5972379308296119E-3</c:v>
                </c:pt>
                <c:pt idx="28">
                  <c:v>3.9524852655841792E-3</c:v>
                </c:pt>
                <c:pt idx="29">
                  <c:v>3.3382798966705698E-3</c:v>
                </c:pt>
                <c:pt idx="30">
                  <c:v>2.7698384762239762E-3</c:v>
                </c:pt>
                <c:pt idx="31">
                  <c:v>2.2576954084305759E-3</c:v>
                </c:pt>
                <c:pt idx="32">
                  <c:v>1.8078211579238975E-3</c:v>
                </c:pt>
                <c:pt idx="33">
                  <c:v>1.4220824906485384E-3</c:v>
                </c:pt>
                <c:pt idx="34">
                  <c:v>1.0989383333240513E-3</c:v>
                </c:pt>
                <c:pt idx="35">
                  <c:v>8.342593169703759E-4</c:v>
                </c:pt>
                <c:pt idx="36">
                  <c:v>6.2216849747492495E-4</c:v>
                </c:pt>
                <c:pt idx="37">
                  <c:v>4.5582084165465456E-4</c:v>
                </c:pt>
                <c:pt idx="38">
                  <c:v>3.280647351967747E-4</c:v>
                </c:pt>
                <c:pt idx="39">
                  <c:v>2.3195520836836827E-4</c:v>
                </c:pt>
                <c:pt idx="40">
                  <c:v>1.6111201061722944E-4</c:v>
                </c:pt>
                <c:pt idx="41">
                  <c:v>1.0993371782854639E-4</c:v>
                </c:pt>
                <c:pt idx="42">
                  <c:v>7.3690774795700316E-5</c:v>
                </c:pt>
                <c:pt idx="43">
                  <c:v>4.8526005067446838E-5</c:v>
                </c:pt>
                <c:pt idx="44">
                  <c:v>3.1391723822740729E-5</c:v>
                </c:pt>
                <c:pt idx="45">
                  <c:v>1.9949637092441433E-5</c:v>
                </c:pt>
                <c:pt idx="46">
                  <c:v>1.2454722163063093E-5</c:v>
                </c:pt>
                <c:pt idx="47">
                  <c:v>7.6385741204810471E-6</c:v>
                </c:pt>
                <c:pt idx="48">
                  <c:v>4.6022452656869445E-6</c:v>
                </c:pt>
                <c:pt idx="49">
                  <c:v>2.7239957857490934E-6</c:v>
                </c:pt>
                <c:pt idx="50">
                  <c:v>1.5838801362695807E-6</c:v>
                </c:pt>
                <c:pt idx="51">
                  <c:v>9.0472668988728155E-7</c:v>
                </c:pt>
                <c:pt idx="52">
                  <c:v>5.0768192530465583E-7</c:v>
                </c:pt>
                <c:pt idx="53">
                  <c:v>2.7986282282303697E-7</c:v>
                </c:pt>
                <c:pt idx="54">
                  <c:v>1.5155767283635926E-7</c:v>
                </c:pt>
                <c:pt idx="55">
                  <c:v>8.0628736657891505E-8</c:v>
                </c:pt>
                <c:pt idx="56">
                  <c:v>4.213868621838978E-8</c:v>
                </c:pt>
                <c:pt idx="57">
                  <c:v>2.1634722878064104E-8</c:v>
                </c:pt>
                <c:pt idx="58">
                  <c:v>1.0911912912606005E-8</c:v>
                </c:pt>
                <c:pt idx="59">
                  <c:v>5.4066674124893725E-9</c:v>
                </c:pt>
                <c:pt idx="60">
                  <c:v>2.6317075602544458E-9</c:v>
                </c:pt>
                <c:pt idx="61">
                  <c:v>1.2584176774030841E-9</c:v>
                </c:pt>
                <c:pt idx="62">
                  <c:v>5.9114116314431295E-10</c:v>
                </c:pt>
                <c:pt idx="63">
                  <c:v>2.7279524904122546E-10</c:v>
                </c:pt>
                <c:pt idx="64">
                  <c:v>1.2366921734631385E-10</c:v>
                </c:pt>
                <c:pt idx="65">
                  <c:v>5.5076410906908488E-11</c:v>
                </c:pt>
                <c:pt idx="66">
                  <c:v>2.4096216672097159E-11</c:v>
                </c:pt>
                <c:pt idx="67">
                  <c:v>1.035645916704267E-11</c:v>
                </c:pt>
                <c:pt idx="68">
                  <c:v>4.3727328376076067E-12</c:v>
                </c:pt>
                <c:pt idx="69">
                  <c:v>1.8137348583885367E-12</c:v>
                </c:pt>
                <c:pt idx="70">
                  <c:v>7.3905007426904215E-13</c:v>
                </c:pt>
                <c:pt idx="71">
                  <c:v>2.9583744246132174E-13</c:v>
                </c:pt>
                <c:pt idx="72">
                  <c:v>1.1633532913341262E-13</c:v>
                </c:pt>
                <c:pt idx="73">
                  <c:v>4.4941681299472125E-14</c:v>
                </c:pt>
                <c:pt idx="74">
                  <c:v>1.7055569192684036E-14</c:v>
                </c:pt>
                <c:pt idx="75">
                  <c:v>6.3586120512145932E-15</c:v>
                </c:pt>
                <c:pt idx="76">
                  <c:v>2.3288292608603965E-15</c:v>
                </c:pt>
                <c:pt idx="77">
                  <c:v>8.3789997762080524E-16</c:v>
                </c:pt>
                <c:pt idx="78">
                  <c:v>2.9615967010323105E-16</c:v>
                </c:pt>
                <c:pt idx="79">
                  <c:v>1.0283450589252137E-16</c:v>
                </c:pt>
              </c:numCache>
            </c:numRef>
          </c:val>
        </c:ser>
        <c:ser>
          <c:idx val="15"/>
          <c:order val="15"/>
          <c:spPr>
            <a:solidFill>
              <a:srgbClr val="0000FF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val>
            <c:numRef>
              <c:f>'3D'!$C$21:$CD$21</c:f>
              <c:numCache>
                <c:formatCode>General</c:formatCode>
                <c:ptCount val="80"/>
                <c:pt idx="0">
                  <c:v>4.2453257073253039E-4</c:v>
                </c:pt>
                <c:pt idx="1">
                  <c:v>5.898555161225951E-4</c:v>
                </c:pt>
                <c:pt idx="2">
                  <c:v>8.051179030364213E-4</c:v>
                </c:pt>
                <c:pt idx="3">
                  <c:v>1.0795742866985241E-3</c:v>
                </c:pt>
                <c:pt idx="4">
                  <c:v>1.4220824906485384E-3</c:v>
                </c:pt>
                <c:pt idx="5">
                  <c:v>1.8402475815836477E-3</c:v>
                </c:pt>
                <c:pt idx="6">
                  <c:v>2.3394131744692249E-3</c:v>
                </c:pt>
                <c:pt idx="7">
                  <c:v>2.9215734970635312E-3</c:v>
                </c:pt>
                <c:pt idx="8">
                  <c:v>3.5843128586190093E-3</c:v>
                </c:pt>
                <c:pt idx="9">
                  <c:v>4.3199051720942709E-3</c:v>
                </c:pt>
                <c:pt idx="10">
                  <c:v>5.1147183789030312E-3</c:v>
                </c:pt>
                <c:pt idx="11">
                  <c:v>5.9490613517895309E-3</c:v>
                </c:pt>
                <c:pt idx="12">
                  <c:v>6.7975808018178154E-3</c:v>
                </c:pt>
                <c:pt idx="13">
                  <c:v>7.6302631991272789E-3</c:v>
                </c:pt>
                <c:pt idx="14">
                  <c:v>8.4140263578161723E-3</c:v>
                </c:pt>
                <c:pt idx="15">
                  <c:v>9.1148059404984709E-3</c:v>
                </c:pt>
                <c:pt idx="16">
                  <c:v>9.6999656086192258E-3</c:v>
                </c:pt>
                <c:pt idx="17">
                  <c:v>1.0140798924363963E-2</c:v>
                </c:pt>
                <c:pt idx="18">
                  <c:v>1.0414858111152269E-2</c:v>
                </c:pt>
                <c:pt idx="19">
                  <c:v>1.0507847300709061E-2</c:v>
                </c:pt>
                <c:pt idx="20">
                  <c:v>1.0414858111152269E-2</c:v>
                </c:pt>
                <c:pt idx="21">
                  <c:v>1.0140798924363963E-2</c:v>
                </c:pt>
                <c:pt idx="22">
                  <c:v>9.6999656086192258E-3</c:v>
                </c:pt>
                <c:pt idx="23">
                  <c:v>9.1148059404984709E-3</c:v>
                </c:pt>
                <c:pt idx="24">
                  <c:v>8.4140263578161723E-3</c:v>
                </c:pt>
                <c:pt idx="25">
                  <c:v>7.6302631991272789E-3</c:v>
                </c:pt>
                <c:pt idx="26">
                  <c:v>6.7975808018178154E-3</c:v>
                </c:pt>
                <c:pt idx="27">
                  <c:v>5.9490613517895309E-3</c:v>
                </c:pt>
                <c:pt idx="28">
                  <c:v>5.1147183789030312E-3</c:v>
                </c:pt>
                <c:pt idx="29">
                  <c:v>4.3199051720942709E-3</c:v>
                </c:pt>
                <c:pt idx="30">
                  <c:v>3.5843128586190093E-3</c:v>
                </c:pt>
                <c:pt idx="31">
                  <c:v>2.9215734970635312E-3</c:v>
                </c:pt>
                <c:pt idx="32">
                  <c:v>2.3394131744692249E-3</c:v>
                </c:pt>
                <c:pt idx="33">
                  <c:v>1.8402475815836477E-3</c:v>
                </c:pt>
                <c:pt idx="34">
                  <c:v>1.4220824906485384E-3</c:v>
                </c:pt>
                <c:pt idx="35">
                  <c:v>1.0795742866985241E-3</c:v>
                </c:pt>
                <c:pt idx="36">
                  <c:v>8.051179030364213E-4</c:v>
                </c:pt>
                <c:pt idx="37">
                  <c:v>5.898555161225951E-4</c:v>
                </c:pt>
                <c:pt idx="38">
                  <c:v>4.2453257073253039E-4</c:v>
                </c:pt>
                <c:pt idx="39">
                  <c:v>3.0016192031234035E-4</c:v>
                </c:pt>
                <c:pt idx="40">
                  <c:v>2.0848719385274458E-4</c:v>
                </c:pt>
                <c:pt idx="41">
                  <c:v>1.4225986164573384E-4</c:v>
                </c:pt>
                <c:pt idx="42">
                  <c:v>9.5359637007391882E-5</c:v>
                </c:pt>
                <c:pt idx="43">
                  <c:v>6.2795136046263906E-5</c:v>
                </c:pt>
                <c:pt idx="44">
                  <c:v>4.0622498502316173E-5</c:v>
                </c:pt>
                <c:pt idx="45">
                  <c:v>2.5815852212690034E-5</c:v>
                </c:pt>
                <c:pt idx="46">
                  <c:v>1.6117048406538331E-5</c:v>
                </c:pt>
                <c:pt idx="47">
                  <c:v>9.8847061576238633E-6</c:v>
                </c:pt>
                <c:pt idx="48">
                  <c:v>5.9555410995692757E-6</c:v>
                </c:pt>
                <c:pt idx="49">
                  <c:v>3.5249900690941816E-6</c:v>
                </c:pt>
                <c:pt idx="50">
                  <c:v>2.049622022249371E-6</c:v>
                </c:pt>
                <c:pt idx="51">
                  <c:v>1.1707626765729757E-6</c:v>
                </c:pt>
                <c:pt idx="52">
                  <c:v>6.5696641467651606E-7</c:v>
                </c:pt>
                <c:pt idx="53">
                  <c:v>3.6215682723186758E-7</c:v>
                </c:pt>
                <c:pt idx="54">
                  <c:v>1.9612339139367548E-7</c:v>
                </c:pt>
                <c:pt idx="55">
                  <c:v>1.0433771501761645E-7</c:v>
                </c:pt>
                <c:pt idx="56">
                  <c:v>5.4529618298822639E-8</c:v>
                </c:pt>
                <c:pt idx="57">
                  <c:v>2.799643952892836E-8</c:v>
                </c:pt>
                <c:pt idx="58">
                  <c:v>1.4120574214170113E-8</c:v>
                </c:pt>
                <c:pt idx="59">
                  <c:v>6.9965045598185468E-9</c:v>
                </c:pt>
                <c:pt idx="60">
                  <c:v>3.4055643783259068E-9</c:v>
                </c:pt>
                <c:pt idx="61">
                  <c:v>1.6284569303761157E-9</c:v>
                </c:pt>
                <c:pt idx="62">
                  <c:v>7.6496694320085242E-10</c:v>
                </c:pt>
                <c:pt idx="63">
                  <c:v>3.5301102475896833E-10</c:v>
                </c:pt>
                <c:pt idx="64">
                  <c:v>1.6003430155033289E-10</c:v>
                </c:pt>
                <c:pt idx="65">
                  <c:v>7.1271696712560353E-11</c:v>
                </c:pt>
                <c:pt idx="66">
                  <c:v>3.1181738575460457E-11</c:v>
                </c:pt>
                <c:pt idx="67">
                  <c:v>1.3401788617219054E-11</c:v>
                </c:pt>
                <c:pt idx="68">
                  <c:v>5.6585402620694816E-12</c:v>
                </c:pt>
                <c:pt idx="69">
                  <c:v>2.3470658057686498E-12</c:v>
                </c:pt>
                <c:pt idx="70">
                  <c:v>9.5636865005107428E-13</c:v>
                </c:pt>
                <c:pt idx="71">
                  <c:v>3.8282880325954823E-13</c:v>
                </c:pt>
                <c:pt idx="72">
                  <c:v>1.5054387456304681E-13</c:v>
                </c:pt>
                <c:pt idx="73">
                  <c:v>5.8156837502400769E-14</c:v>
                </c:pt>
                <c:pt idx="74">
                  <c:v>2.207078011702103E-14</c:v>
                </c:pt>
                <c:pt idx="75">
                  <c:v>8.2283696806785435E-15</c:v>
                </c:pt>
                <c:pt idx="76">
                  <c:v>3.0136243455646117E-15</c:v>
                </c:pt>
                <c:pt idx="77">
                  <c:v>1.0842854880538383E-15</c:v>
                </c:pt>
                <c:pt idx="78">
                  <c:v>3.8324578233259414E-16</c:v>
                </c:pt>
                <c:pt idx="79">
                  <c:v>1.3307311778078219E-16</c:v>
                </c:pt>
              </c:numCache>
            </c:numRef>
          </c:val>
        </c:ser>
        <c:ser>
          <c:idx val="16"/>
          <c:order val="16"/>
          <c:spPr>
            <a:solidFill>
              <a:srgbClr val="00CCFF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val>
            <c:numRef>
              <c:f>'3D'!$C$22:$CD$22</c:f>
              <c:numCache>
                <c:formatCode>General</c:formatCode>
                <c:ptCount val="80"/>
                <c:pt idx="0">
                  <c:v>5.3968666982749083E-4</c:v>
                </c:pt>
                <c:pt idx="1">
                  <c:v>7.4985332368324338E-4</c:v>
                </c:pt>
                <c:pt idx="2">
                  <c:v>1.0235054501436013E-3</c:v>
                </c:pt>
                <c:pt idx="3">
                  <c:v>1.372407894674337E-3</c:v>
                </c:pt>
                <c:pt idx="4">
                  <c:v>1.8078211579238975E-3</c:v>
                </c:pt>
                <c:pt idx="5">
                  <c:v>2.3394131744692249E-3</c:v>
                </c:pt>
                <c:pt idx="6">
                  <c:v>2.9739770102947091E-3</c:v>
                </c:pt>
                <c:pt idx="7">
                  <c:v>3.7140478257435498E-3</c:v>
                </c:pt>
                <c:pt idx="8">
                  <c:v>4.556554676005486E-3</c:v>
                </c:pt>
                <c:pt idx="9">
                  <c:v>5.4916757794938875E-3</c:v>
                </c:pt>
                <c:pt idx="10">
                  <c:v>6.5020813933137538E-3</c:v>
                </c:pt>
                <c:pt idx="11">
                  <c:v>7.5627391886723431E-3</c:v>
                </c:pt>
                <c:pt idx="12">
                  <c:v>8.6414188185520019E-3</c:v>
                </c:pt>
                <c:pt idx="13">
                  <c:v>9.6999656086192258E-3</c:v>
                </c:pt>
                <c:pt idx="14">
                  <c:v>1.06963238581557E-2</c:v>
                </c:pt>
                <c:pt idx="15">
                  <c:v>1.1587189307203212E-2</c:v>
                </c:pt>
                <c:pt idx="16">
                  <c:v>1.2331073038104039E-2</c:v>
                </c:pt>
                <c:pt idx="17">
                  <c:v>1.2891482016177911E-2</c:v>
                </c:pt>
                <c:pt idx="18">
                  <c:v>1.3239879524520303E-2</c:v>
                </c:pt>
                <c:pt idx="19">
                  <c:v>1.3358091952733457E-2</c:v>
                </c:pt>
                <c:pt idx="20">
                  <c:v>1.3239879524520303E-2</c:v>
                </c:pt>
                <c:pt idx="21">
                  <c:v>1.2891482016177911E-2</c:v>
                </c:pt>
                <c:pt idx="22">
                  <c:v>1.2331073038104039E-2</c:v>
                </c:pt>
                <c:pt idx="23">
                  <c:v>1.1587189307203212E-2</c:v>
                </c:pt>
                <c:pt idx="24">
                  <c:v>1.06963238581557E-2</c:v>
                </c:pt>
                <c:pt idx="25">
                  <c:v>9.6999656086192258E-3</c:v>
                </c:pt>
                <c:pt idx="26">
                  <c:v>8.6414188185520019E-3</c:v>
                </c:pt>
                <c:pt idx="27">
                  <c:v>7.5627391886723431E-3</c:v>
                </c:pt>
                <c:pt idx="28">
                  <c:v>6.5020813933137538E-3</c:v>
                </c:pt>
                <c:pt idx="29">
                  <c:v>5.4916757794938875E-3</c:v>
                </c:pt>
                <c:pt idx="30">
                  <c:v>4.556554676005486E-3</c:v>
                </c:pt>
                <c:pt idx="31">
                  <c:v>3.7140478257435498E-3</c:v>
                </c:pt>
                <c:pt idx="32">
                  <c:v>2.9739770102947091E-3</c:v>
                </c:pt>
                <c:pt idx="33">
                  <c:v>2.3394131744692249E-3</c:v>
                </c:pt>
                <c:pt idx="34">
                  <c:v>1.8078211579238975E-3</c:v>
                </c:pt>
                <c:pt idx="35">
                  <c:v>1.372407894674337E-3</c:v>
                </c:pt>
                <c:pt idx="36">
                  <c:v>1.0235054501436013E-3</c:v>
                </c:pt>
                <c:pt idx="37">
                  <c:v>7.4985332368324338E-4</c:v>
                </c:pt>
                <c:pt idx="38">
                  <c:v>5.3968666982749083E-4</c:v>
                </c:pt>
                <c:pt idx="39">
                  <c:v>3.8158058615590351E-4</c:v>
                </c:pt>
                <c:pt idx="40">
                  <c:v>2.650391680381954E-4</c:v>
                </c:pt>
                <c:pt idx="41">
                  <c:v>1.8084772824197964E-4</c:v>
                </c:pt>
                <c:pt idx="42">
                  <c:v>1.212258575206049E-4</c:v>
                </c:pt>
                <c:pt idx="43">
                  <c:v>7.9828263343129958E-5</c:v>
                </c:pt>
                <c:pt idx="44">
                  <c:v>5.1641316705001894E-5</c:v>
                </c:pt>
                <c:pt idx="45">
                  <c:v>3.281838019020512E-5</c:v>
                </c:pt>
                <c:pt idx="46">
                  <c:v>2.0488784092500716E-5</c:v>
                </c:pt>
                <c:pt idx="47">
                  <c:v>1.2565924304056065E-5</c:v>
                </c:pt>
                <c:pt idx="48">
                  <c:v>7.570976562531655E-6</c:v>
                </c:pt>
                <c:pt idx="49">
                  <c:v>4.4811406302273711E-6</c:v>
                </c:pt>
                <c:pt idx="50">
                  <c:v>2.6055802542645502E-6</c:v>
                </c:pt>
                <c:pt idx="51">
                  <c:v>1.4883310578214057E-6</c:v>
                </c:pt>
                <c:pt idx="52">
                  <c:v>8.3516799644722282E-7</c:v>
                </c:pt>
                <c:pt idx="53">
                  <c:v>4.6039155890160563E-7</c:v>
                </c:pt>
                <c:pt idx="54">
                  <c:v>2.4932169466736176E-7</c:v>
                </c:pt>
                <c:pt idx="55">
                  <c:v>1.3263923156262132E-7</c:v>
                </c:pt>
                <c:pt idx="56">
                  <c:v>6.9320730929728922E-8</c:v>
                </c:pt>
                <c:pt idx="57">
                  <c:v>3.5590449963174767E-8</c:v>
                </c:pt>
                <c:pt idx="58">
                  <c:v>1.7950767971814074E-8</c:v>
                </c:pt>
                <c:pt idx="59">
                  <c:v>8.8943004768891659E-9</c:v>
                </c:pt>
                <c:pt idx="60">
                  <c:v>4.3293208223116601E-9</c:v>
                </c:pt>
                <c:pt idx="61">
                  <c:v>2.070174489075634E-9</c:v>
                </c:pt>
                <c:pt idx="62">
                  <c:v>9.7246357656804294E-10</c:v>
                </c:pt>
                <c:pt idx="63">
                  <c:v>4.4876496527892448E-10</c:v>
                </c:pt>
                <c:pt idx="64">
                  <c:v>2.0344346986813932E-10</c:v>
                </c:pt>
                <c:pt idx="65">
                  <c:v>9.0604083887807201E-11</c:v>
                </c:pt>
                <c:pt idx="66">
                  <c:v>3.9639758669598183E-11</c:v>
                </c:pt>
                <c:pt idx="67">
                  <c:v>1.7037012392426736E-11</c:v>
                </c:pt>
                <c:pt idx="68">
                  <c:v>7.1934145002152761E-12</c:v>
                </c:pt>
                <c:pt idx="69">
                  <c:v>2.9837054113317853E-12</c:v>
                </c:pt>
                <c:pt idx="70">
                  <c:v>1.2157828337714631E-12</c:v>
                </c:pt>
                <c:pt idx="71">
                  <c:v>4.8667079086226173E-13</c:v>
                </c:pt>
                <c:pt idx="72">
                  <c:v>1.9137877262436534E-13</c:v>
                </c:pt>
                <c:pt idx="73">
                  <c:v>7.3931830260306825E-14</c:v>
                </c:pt>
                <c:pt idx="74">
                  <c:v>2.8057460470693387E-14</c:v>
                </c:pt>
                <c:pt idx="75">
                  <c:v>1.046030796509309E-14</c:v>
                </c:pt>
                <c:pt idx="76">
                  <c:v>3.8310673886868635E-15</c:v>
                </c:pt>
                <c:pt idx="77">
                  <c:v>1.3783970053942839E-15</c:v>
                </c:pt>
                <c:pt idx="78">
                  <c:v>4.872008751545734E-16</c:v>
                </c:pt>
                <c:pt idx="79">
                  <c:v>1.6916908790943864E-16</c:v>
                </c:pt>
              </c:numCache>
            </c:numRef>
          </c:val>
        </c:ser>
        <c:ser>
          <c:idx val="17"/>
          <c:order val="17"/>
          <c:spPr>
            <a:solidFill>
              <a:srgbClr val="CCFFFF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val>
            <c:numRef>
              <c:f>'3D'!$C$23:$CD$23</c:f>
              <c:numCache>
                <c:formatCode>General</c:formatCode>
                <c:ptCount val="80"/>
                <c:pt idx="0">
                  <c:v>6.7398708722934595E-4</c:v>
                </c:pt>
                <c:pt idx="1">
                  <c:v>9.364534751989728E-4</c:v>
                </c:pt>
                <c:pt idx="2">
                  <c:v>1.2782036238288929E-3</c:v>
                </c:pt>
                <c:pt idx="3">
                  <c:v>1.7139300470730239E-3</c:v>
                </c:pt>
                <c:pt idx="4">
                  <c:v>2.2576954084305759E-3</c:v>
                </c:pt>
                <c:pt idx="5">
                  <c:v>2.9215734970635312E-3</c:v>
                </c:pt>
                <c:pt idx="6">
                  <c:v>3.7140478257435498E-3</c:v>
                </c:pt>
                <c:pt idx="7">
                  <c:v>4.6382844265979795E-3</c:v>
                </c:pt>
                <c:pt idx="8">
                  <c:v>5.6904481536737958E-3</c:v>
                </c:pt>
                <c:pt idx="9">
                  <c:v>6.8582730861448784E-3</c:v>
                </c:pt>
                <c:pt idx="10">
                  <c:v>8.1201169941967667E-3</c:v>
                </c:pt>
                <c:pt idx="11">
                  <c:v>9.4447182823281395E-3</c:v>
                </c:pt>
                <c:pt idx="12">
                  <c:v>1.0791826118118523E-2</c:v>
                </c:pt>
                <c:pt idx="13">
                  <c:v>1.2113791079679328E-2</c:v>
                </c:pt>
                <c:pt idx="14">
                  <c:v>1.3358091952733457E-2</c:v>
                </c:pt>
                <c:pt idx="15">
                  <c:v>1.4470648261209085E-2</c:v>
                </c:pt>
                <c:pt idx="16">
                  <c:v>1.5399646617213361E-2</c:v>
                </c:pt>
                <c:pt idx="17">
                  <c:v>1.6099512735659301E-2</c:v>
                </c:pt>
                <c:pt idx="18">
                  <c:v>1.6534608569915718E-2</c:v>
                </c:pt>
                <c:pt idx="19">
                  <c:v>1.6682238027191647E-2</c:v>
                </c:pt>
                <c:pt idx="20">
                  <c:v>1.6534608569915718E-2</c:v>
                </c:pt>
                <c:pt idx="21">
                  <c:v>1.6099512735659301E-2</c:v>
                </c:pt>
                <c:pt idx="22">
                  <c:v>1.5399646617213361E-2</c:v>
                </c:pt>
                <c:pt idx="23">
                  <c:v>1.4470648261209085E-2</c:v>
                </c:pt>
                <c:pt idx="24">
                  <c:v>1.3358091952733457E-2</c:v>
                </c:pt>
                <c:pt idx="25">
                  <c:v>1.2113791079679328E-2</c:v>
                </c:pt>
                <c:pt idx="26">
                  <c:v>1.0791826118118523E-2</c:v>
                </c:pt>
                <c:pt idx="27">
                  <c:v>9.4447182823281395E-3</c:v>
                </c:pt>
                <c:pt idx="28">
                  <c:v>8.1201169941967667E-3</c:v>
                </c:pt>
                <c:pt idx="29">
                  <c:v>6.8582730861448784E-3</c:v>
                </c:pt>
                <c:pt idx="30">
                  <c:v>5.6904481536737958E-3</c:v>
                </c:pt>
                <c:pt idx="31">
                  <c:v>4.6382844265979795E-3</c:v>
                </c:pt>
                <c:pt idx="32">
                  <c:v>3.7140478257435498E-3</c:v>
                </c:pt>
                <c:pt idx="33">
                  <c:v>2.9215734970635312E-3</c:v>
                </c:pt>
                <c:pt idx="34">
                  <c:v>2.2576954084305759E-3</c:v>
                </c:pt>
                <c:pt idx="35">
                  <c:v>1.7139300470730239E-3</c:v>
                </c:pt>
                <c:pt idx="36">
                  <c:v>1.2782036238288929E-3</c:v>
                </c:pt>
                <c:pt idx="37">
                  <c:v>9.364534751989728E-4</c:v>
                </c:pt>
                <c:pt idx="38">
                  <c:v>6.7398708722934595E-4</c:v>
                </c:pt>
                <c:pt idx="39">
                  <c:v>4.7653648345379903E-4</c:v>
                </c:pt>
                <c:pt idx="40">
                  <c:v>3.3099386524564664E-4</c:v>
                </c:pt>
                <c:pt idx="41">
                  <c:v>2.2585148087652022E-4</c:v>
                </c:pt>
                <c:pt idx="42">
                  <c:v>1.5139277505836601E-4</c:v>
                </c:pt>
                <c:pt idx="43">
                  <c:v>9.9693436390436491E-5</c:v>
                </c:pt>
                <c:pt idx="44">
                  <c:v>6.4492199960799389E-5</c:v>
                </c:pt>
                <c:pt idx="45">
                  <c:v>4.0985196983004833E-5</c:v>
                </c:pt>
                <c:pt idx="46">
                  <c:v>2.5587394841139287E-5</c:v>
                </c:pt>
                <c:pt idx="47">
                  <c:v>1.5692940355081134E-5</c:v>
                </c:pt>
                <c:pt idx="48">
                  <c:v>9.4550055173558899E-6</c:v>
                </c:pt>
                <c:pt idx="49">
                  <c:v>5.596267407896942E-6</c:v>
                </c:pt>
                <c:pt idx="50">
                  <c:v>3.2539759536313962E-6</c:v>
                </c:pt>
                <c:pt idx="51">
                  <c:v>1.858700558260346E-6</c:v>
                </c:pt>
                <c:pt idx="52">
                  <c:v>1.0429986077895121E-6</c:v>
                </c:pt>
                <c:pt idx="53">
                  <c:v>5.7495947763219296E-7</c:v>
                </c:pt>
                <c:pt idx="54">
                  <c:v>3.1136511640291757E-7</c:v>
                </c:pt>
                <c:pt idx="55">
                  <c:v>1.6564635432223295E-7</c:v>
                </c:pt>
                <c:pt idx="56">
                  <c:v>8.6571116419961727E-8</c:v>
                </c:pt>
                <c:pt idx="57">
                  <c:v>4.4447093183771912E-8</c:v>
                </c:pt>
                <c:pt idx="58">
                  <c:v>2.2417796279311626E-8</c:v>
                </c:pt>
                <c:pt idx="59">
                  <c:v>1.1107637091124184E-8</c:v>
                </c:pt>
                <c:pt idx="60">
                  <c:v>5.4066674124893725E-9</c:v>
                </c:pt>
                <c:pt idx="61">
                  <c:v>2.5853350693182396E-9</c:v>
                </c:pt>
                <c:pt idx="62">
                  <c:v>1.2144600377423289E-9</c:v>
                </c:pt>
                <c:pt idx="63">
                  <c:v>5.6043961933616548E-10</c:v>
                </c:pt>
                <c:pt idx="64">
                  <c:v>2.5407014725060429E-10</c:v>
                </c:pt>
                <c:pt idx="65">
                  <c:v>1.1315080769022222E-10</c:v>
                </c:pt>
                <c:pt idx="66">
                  <c:v>4.9504067782027239E-11</c:v>
                </c:pt>
                <c:pt idx="67">
                  <c:v>2.1276653657449781E-11</c:v>
                </c:pt>
                <c:pt idx="68">
                  <c:v>8.9834875628541617E-12</c:v>
                </c:pt>
                <c:pt idx="69">
                  <c:v>3.726197128375926E-12</c:v>
                </c:pt>
                <c:pt idx="70">
                  <c:v>1.5183290169071437E-12</c:v>
                </c:pt>
                <c:pt idx="71">
                  <c:v>6.0777826674448937E-13</c:v>
                </c:pt>
                <c:pt idx="72">
                  <c:v>2.3900316374287002E-13</c:v>
                </c:pt>
                <c:pt idx="73">
                  <c:v>9.2329682603809349E-14</c:v>
                </c:pt>
                <c:pt idx="74">
                  <c:v>3.503952777588481E-14</c:v>
                </c:pt>
                <c:pt idx="75">
                  <c:v>1.3063343771615829E-14</c:v>
                </c:pt>
                <c:pt idx="76">
                  <c:v>4.7844241754308504E-15</c:v>
                </c:pt>
                <c:pt idx="77">
                  <c:v>1.7214095412219554E-15</c:v>
                </c:pt>
                <c:pt idx="78">
                  <c:v>6.0844026191340987E-16</c:v>
                </c:pt>
                <c:pt idx="79">
                  <c:v>2.1126662410575018E-16</c:v>
                </c:pt>
              </c:numCache>
            </c:numRef>
          </c:val>
        </c:ser>
        <c:ser>
          <c:idx val="18"/>
          <c:order val="18"/>
          <c:spPr>
            <a:solidFill>
              <a:srgbClr val="CCFFCC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val>
            <c:numRef>
              <c:f>'3D'!$C$24:$CD$24</c:f>
              <c:numCache>
                <c:formatCode>General</c:formatCode>
                <c:ptCount val="80"/>
                <c:pt idx="0">
                  <c:v>8.2687653955220179E-4</c:v>
                </c:pt>
                <c:pt idx="1">
                  <c:v>1.1488816680558552E-3</c:v>
                </c:pt>
                <c:pt idx="2">
                  <c:v>1.5681555468065958E-3</c:v>
                </c:pt>
                <c:pt idx="3">
                  <c:v>2.1027235880500383E-3</c:v>
                </c:pt>
                <c:pt idx="4">
                  <c:v>2.7698384762239762E-3</c:v>
                </c:pt>
                <c:pt idx="5">
                  <c:v>3.5843128586190093E-3</c:v>
                </c:pt>
                <c:pt idx="6">
                  <c:v>4.556554676005486E-3</c:v>
                </c:pt>
                <c:pt idx="7">
                  <c:v>5.6904481536737958E-3</c:v>
                </c:pt>
                <c:pt idx="8">
                  <c:v>6.9812881685222426E-3</c:v>
                </c:pt>
                <c:pt idx="9">
                  <c:v>8.4140263578161723E-3</c:v>
                </c:pt>
                <c:pt idx="10">
                  <c:v>9.9621110969974423E-3</c:v>
                </c:pt>
                <c:pt idx="11">
                  <c:v>1.1587189307203212E-2</c:v>
                </c:pt>
                <c:pt idx="12">
                  <c:v>1.3239879524520303E-2</c:v>
                </c:pt>
                <c:pt idx="13">
                  <c:v>1.4861723375146929E-2</c:v>
                </c:pt>
                <c:pt idx="14">
                  <c:v>1.6388285559449829E-2</c:v>
                </c:pt>
                <c:pt idx="15">
                  <c:v>1.7753217807916284E-2</c:v>
                </c:pt>
                <c:pt idx="16">
                  <c:v>1.8892953212967325E-2</c:v>
                </c:pt>
                <c:pt idx="17">
                  <c:v>1.9751579268474369E-2</c:v>
                </c:pt>
                <c:pt idx="18">
                  <c:v>2.0285373675845698E-2</c:v>
                </c:pt>
                <c:pt idx="19">
                  <c:v>2.0466491885795531E-2</c:v>
                </c:pt>
                <c:pt idx="20">
                  <c:v>2.0285373675845698E-2</c:v>
                </c:pt>
                <c:pt idx="21">
                  <c:v>1.9751579268474369E-2</c:v>
                </c:pt>
                <c:pt idx="22">
                  <c:v>1.8892953212967325E-2</c:v>
                </c:pt>
                <c:pt idx="23">
                  <c:v>1.7753217807916284E-2</c:v>
                </c:pt>
                <c:pt idx="24">
                  <c:v>1.6388285559449829E-2</c:v>
                </c:pt>
                <c:pt idx="25">
                  <c:v>1.4861723375146929E-2</c:v>
                </c:pt>
                <c:pt idx="26">
                  <c:v>1.3239879524520303E-2</c:v>
                </c:pt>
                <c:pt idx="27">
                  <c:v>1.1587189307203212E-2</c:v>
                </c:pt>
                <c:pt idx="28">
                  <c:v>9.9621110969974423E-3</c:v>
                </c:pt>
                <c:pt idx="29">
                  <c:v>8.4140263578161723E-3</c:v>
                </c:pt>
                <c:pt idx="30">
                  <c:v>6.9812881685222426E-3</c:v>
                </c:pt>
                <c:pt idx="31">
                  <c:v>5.6904481536737958E-3</c:v>
                </c:pt>
                <c:pt idx="32">
                  <c:v>4.556554676005486E-3</c:v>
                </c:pt>
                <c:pt idx="33">
                  <c:v>3.5843128586190093E-3</c:v>
                </c:pt>
                <c:pt idx="34">
                  <c:v>2.7698384762239762E-3</c:v>
                </c:pt>
                <c:pt idx="35">
                  <c:v>2.1027235880500383E-3</c:v>
                </c:pt>
                <c:pt idx="36">
                  <c:v>1.5681555468065958E-3</c:v>
                </c:pt>
                <c:pt idx="37">
                  <c:v>1.1488816680558552E-3</c:v>
                </c:pt>
                <c:pt idx="38">
                  <c:v>8.2687653955220179E-4</c:v>
                </c:pt>
                <c:pt idx="39">
                  <c:v>5.8463559002068716E-4</c:v>
                </c:pt>
                <c:pt idx="40">
                  <c:v>4.0607760459095501E-4</c:v>
                </c:pt>
                <c:pt idx="41">
                  <c:v>2.7708437520312446E-4</c:v>
                </c:pt>
                <c:pt idx="42">
                  <c:v>1.8573521114191474E-4</c:v>
                </c:pt>
                <c:pt idx="43">
                  <c:v>1.2230822408996765E-4</c:v>
                </c:pt>
                <c:pt idx="44">
                  <c:v>7.9121823165653727E-5</c:v>
                </c:pt>
                <c:pt idx="45">
                  <c:v>5.028241415349291E-5</c:v>
                </c:pt>
                <c:pt idx="46">
                  <c:v>3.1391723822740729E-5</c:v>
                </c:pt>
                <c:pt idx="47">
                  <c:v>1.9252778669026784E-5</c:v>
                </c:pt>
                <c:pt idx="48">
                  <c:v>1.1599810132531255E-5</c:v>
                </c:pt>
                <c:pt idx="49">
                  <c:v>6.8657431519544076E-6</c:v>
                </c:pt>
                <c:pt idx="50">
                  <c:v>3.9921185840304143E-6</c:v>
                </c:pt>
                <c:pt idx="51">
                  <c:v>2.2803343191574783E-6</c:v>
                </c:pt>
                <c:pt idx="52">
                  <c:v>1.2795958496950931E-6</c:v>
                </c:pt>
                <c:pt idx="53">
                  <c:v>7.0538518059986501E-7</c:v>
                </c:pt>
                <c:pt idx="54">
                  <c:v>3.8199620566455082E-7</c:v>
                </c:pt>
                <c:pt idx="55">
                  <c:v>2.0322211930567278E-7</c:v>
                </c:pt>
                <c:pt idx="56">
                  <c:v>1.0620919380633501E-7</c:v>
                </c:pt>
                <c:pt idx="57">
                  <c:v>5.4529618298822639E-8</c:v>
                </c:pt>
                <c:pt idx="58">
                  <c:v>2.7503123076177975E-8</c:v>
                </c:pt>
                <c:pt idx="59">
                  <c:v>1.3627330099552902E-8</c:v>
                </c:pt>
                <c:pt idx="60">
                  <c:v>6.6331336686685765E-9</c:v>
                </c:pt>
                <c:pt idx="61">
                  <c:v>3.1718009976849527E-9</c:v>
                </c:pt>
                <c:pt idx="62">
                  <c:v>1.4899521555538338E-9</c:v>
                </c:pt>
                <c:pt idx="63">
                  <c:v>6.8757158979063509E-10</c:v>
                </c:pt>
                <c:pt idx="64">
                  <c:v>3.117042568659929E-10</c:v>
                </c:pt>
                <c:pt idx="65">
                  <c:v>1.3881830985077916E-10</c:v>
                </c:pt>
                <c:pt idx="66">
                  <c:v>6.0733733682692099E-11</c:v>
                </c:pt>
                <c:pt idx="67">
                  <c:v>2.6103119900776545E-11</c:v>
                </c:pt>
                <c:pt idx="68">
                  <c:v>1.1021331491111213E-11</c:v>
                </c:pt>
                <c:pt idx="69">
                  <c:v>4.5714599664909824E-12</c:v>
                </c:pt>
                <c:pt idx="70">
                  <c:v>1.8627517755019719E-12</c:v>
                </c:pt>
                <c:pt idx="71">
                  <c:v>7.4564869200484582E-13</c:v>
                </c:pt>
                <c:pt idx="72">
                  <c:v>2.9321942915871319E-13</c:v>
                </c:pt>
                <c:pt idx="73">
                  <c:v>1.1327405212351216E-13</c:v>
                </c:pt>
                <c:pt idx="74">
                  <c:v>4.2988009746554074E-14</c:v>
                </c:pt>
                <c:pt idx="75">
                  <c:v>1.6026675729439915E-14</c:v>
                </c:pt>
                <c:pt idx="76">
                  <c:v>5.8697387248073184E-15</c:v>
                </c:pt>
                <c:pt idx="77">
                  <c:v>2.1118997553040462E-15</c:v>
                </c:pt>
                <c:pt idx="78">
                  <c:v>7.4646085633981768E-16</c:v>
                </c:pt>
                <c:pt idx="79">
                  <c:v>2.5919104145090866E-16</c:v>
                </c:pt>
              </c:numCache>
            </c:numRef>
          </c:val>
        </c:ser>
        <c:ser>
          <c:idx val="19"/>
          <c:order val="19"/>
          <c:spPr>
            <a:solidFill>
              <a:srgbClr val="FFFF99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val>
            <c:numRef>
              <c:f>'3D'!$C$25:$CD$25</c:f>
              <c:numCache>
                <c:formatCode>General</c:formatCode>
                <c:ptCount val="80"/>
                <c:pt idx="0">
                  <c:v>9.9657267119010202E-4</c:v>
                </c:pt>
                <c:pt idx="1">
                  <c:v>1.384661455549106E-3</c:v>
                </c:pt>
                <c:pt idx="2">
                  <c:v>1.8899810157498847E-3</c:v>
                </c:pt>
                <c:pt idx="3">
                  <c:v>2.534256037850938E-3</c:v>
                </c:pt>
                <c:pt idx="4">
                  <c:v>3.3382798966705698E-3</c:v>
                </c:pt>
                <c:pt idx="5">
                  <c:v>4.3199051720942709E-3</c:v>
                </c:pt>
                <c:pt idx="6">
                  <c:v>5.4916757794938875E-3</c:v>
                </c:pt>
                <c:pt idx="7">
                  <c:v>6.8582730861448784E-3</c:v>
                </c:pt>
                <c:pt idx="8">
                  <c:v>8.4140263578161723E-3</c:v>
                </c:pt>
                <c:pt idx="9">
                  <c:v>1.0140798924363963E-2</c:v>
                </c:pt>
                <c:pt idx="10">
                  <c:v>1.2006590091434685E-2</c:v>
                </c:pt>
                <c:pt idx="11">
                  <c:v>1.3965175751289848E-2</c:v>
                </c:pt>
                <c:pt idx="12">
                  <c:v>1.5957040105566235E-2</c:v>
                </c:pt>
                <c:pt idx="13">
                  <c:v>1.7911727632857252E-2</c:v>
                </c:pt>
                <c:pt idx="14">
                  <c:v>1.9751579268474369E-2</c:v>
                </c:pt>
                <c:pt idx="15">
                  <c:v>2.1396630387695077E-2</c:v>
                </c:pt>
                <c:pt idx="16">
                  <c:v>2.2770268534058204E-2</c:v>
                </c:pt>
                <c:pt idx="17">
                  <c:v>2.3805106530735989E-2</c:v>
                </c:pt>
                <c:pt idx="18">
                  <c:v>2.4448449149585029E-2</c:v>
                </c:pt>
                <c:pt idx="19">
                  <c:v>2.4666737430431251E-2</c:v>
                </c:pt>
                <c:pt idx="20">
                  <c:v>2.4448449149585029E-2</c:v>
                </c:pt>
                <c:pt idx="21">
                  <c:v>2.3805106530735989E-2</c:v>
                </c:pt>
                <c:pt idx="22">
                  <c:v>2.2770268534058204E-2</c:v>
                </c:pt>
                <c:pt idx="23">
                  <c:v>2.1396630387695077E-2</c:v>
                </c:pt>
                <c:pt idx="24">
                  <c:v>1.9751579268474369E-2</c:v>
                </c:pt>
                <c:pt idx="25">
                  <c:v>1.7911727632857252E-2</c:v>
                </c:pt>
                <c:pt idx="26">
                  <c:v>1.5957040105566235E-2</c:v>
                </c:pt>
                <c:pt idx="27">
                  <c:v>1.3965175751289848E-2</c:v>
                </c:pt>
                <c:pt idx="28">
                  <c:v>1.2006590091434685E-2</c:v>
                </c:pt>
                <c:pt idx="29">
                  <c:v>1.0140798924363963E-2</c:v>
                </c:pt>
                <c:pt idx="30">
                  <c:v>8.4140263578161723E-3</c:v>
                </c:pt>
                <c:pt idx="31">
                  <c:v>6.8582730861448784E-3</c:v>
                </c:pt>
                <c:pt idx="32">
                  <c:v>5.4916757794938875E-3</c:v>
                </c:pt>
                <c:pt idx="33">
                  <c:v>4.3199051720942709E-3</c:v>
                </c:pt>
                <c:pt idx="34">
                  <c:v>3.3382798966705698E-3</c:v>
                </c:pt>
                <c:pt idx="35">
                  <c:v>2.534256037850938E-3</c:v>
                </c:pt>
                <c:pt idx="36">
                  <c:v>1.8899810157498847E-3</c:v>
                </c:pt>
                <c:pt idx="37">
                  <c:v>1.384661455549106E-3</c:v>
                </c:pt>
                <c:pt idx="38">
                  <c:v>9.9657267119010202E-4</c:v>
                </c:pt>
                <c:pt idx="39">
                  <c:v>7.0461770742128306E-4</c:v>
                </c:pt>
                <c:pt idx="40">
                  <c:v>4.8941507439169082E-4</c:v>
                </c:pt>
                <c:pt idx="41">
                  <c:v>3.3394914806841587E-4</c:v>
                </c:pt>
                <c:pt idx="42">
                  <c:v>2.2385280830678321E-4</c:v>
                </c:pt>
                <c:pt idx="43">
                  <c:v>1.4740898762935752E-4</c:v>
                </c:pt>
                <c:pt idx="44">
                  <c:v>9.5359637007391882E-5</c:v>
                </c:pt>
                <c:pt idx="45">
                  <c:v>6.0601646545650729E-5</c:v>
                </c:pt>
                <c:pt idx="46">
                  <c:v>3.7834105294888027E-5</c:v>
                </c:pt>
                <c:pt idx="47">
                  <c:v>2.3203939340707893E-5</c:v>
                </c:pt>
                <c:pt idx="48">
                  <c:v>1.3980386691506662E-5</c:v>
                </c:pt>
                <c:pt idx="49">
                  <c:v>8.2747685601937048E-6</c:v>
                </c:pt>
                <c:pt idx="50">
                  <c:v>4.8114030217248383E-6</c:v>
                </c:pt>
                <c:pt idx="51">
                  <c:v>2.7483170158388006E-6</c:v>
                </c:pt>
                <c:pt idx="52">
                  <c:v>1.5422015173692091E-6</c:v>
                </c:pt>
                <c:pt idx="53">
                  <c:v>8.5014819023528418E-7</c:v>
                </c:pt>
                <c:pt idx="54">
                  <c:v>4.6039155890160563E-7</c:v>
                </c:pt>
                <c:pt idx="55">
                  <c:v>2.4492847552676538E-7</c:v>
                </c:pt>
                <c:pt idx="56">
                  <c:v>1.2800602618844046E-7</c:v>
                </c:pt>
                <c:pt idx="57">
                  <c:v>6.5720485184479694E-8</c:v>
                </c:pt>
                <c:pt idx="58">
                  <c:v>3.3147464608126624E-8</c:v>
                </c:pt>
                <c:pt idx="59">
                  <c:v>1.6424005409387117E-8</c:v>
                </c:pt>
                <c:pt idx="60">
                  <c:v>7.9944216849179256E-9</c:v>
                </c:pt>
                <c:pt idx="61">
                  <c:v>3.82273536803708E-9</c:v>
                </c:pt>
                <c:pt idx="62">
                  <c:v>1.7957282962821222E-9</c:v>
                </c:pt>
                <c:pt idx="63">
                  <c:v>8.2867879676832685E-10</c:v>
                </c:pt>
                <c:pt idx="64">
                  <c:v>3.7567391143361355E-10</c:v>
                </c:pt>
                <c:pt idx="65">
                  <c:v>1.673073636035261E-10</c:v>
                </c:pt>
                <c:pt idx="66">
                  <c:v>7.3197843102775994E-11</c:v>
                </c:pt>
                <c:pt idx="67">
                  <c:v>3.1460145114287746E-11</c:v>
                </c:pt>
                <c:pt idx="68">
                  <c:v>1.3283189495394786E-11</c:v>
                </c:pt>
                <c:pt idx="69">
                  <c:v>5.5096400153180759E-12</c:v>
                </c:pt>
                <c:pt idx="70">
                  <c:v>2.2450358957837E-12</c:v>
                </c:pt>
                <c:pt idx="71">
                  <c:v>8.9867479994425163E-13</c:v>
                </c:pt>
                <c:pt idx="72">
                  <c:v>3.5339552615652298E-13</c:v>
                </c:pt>
                <c:pt idx="73">
                  <c:v>1.3652077341847005E-13</c:v>
                </c:pt>
                <c:pt idx="74">
                  <c:v>5.1810244520264435E-14</c:v>
                </c:pt>
                <c:pt idx="75">
                  <c:v>1.9315757888880173E-14</c:v>
                </c:pt>
                <c:pt idx="76">
                  <c:v>7.0743586501281184E-15</c:v>
                </c:pt>
                <c:pt idx="77">
                  <c:v>2.5453153883999035E-15</c:v>
                </c:pt>
                <c:pt idx="78">
                  <c:v>8.9965364109168219E-16</c:v>
                </c:pt>
                <c:pt idx="79">
                  <c:v>3.1238364637502168E-16</c:v>
                </c:pt>
              </c:numCache>
            </c:numRef>
          </c:val>
        </c:ser>
        <c:ser>
          <c:idx val="20"/>
          <c:order val="20"/>
          <c:spPr>
            <a:solidFill>
              <a:srgbClr val="99CCFF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val>
            <c:numRef>
              <c:f>'3D'!$C$26:$CD$26</c:f>
              <c:numCache>
                <c:formatCode>General</c:formatCode>
                <c:ptCount val="80"/>
                <c:pt idx="0">
                  <c:v>1.179930659167086E-3</c:v>
                </c:pt>
                <c:pt idx="1">
                  <c:v>1.6394233468375549E-3</c:v>
                </c:pt>
                <c:pt idx="2">
                  <c:v>2.2377159340160649E-3</c:v>
                </c:pt>
                <c:pt idx="3">
                  <c:v>3.0005302008419485E-3</c:v>
                </c:pt>
                <c:pt idx="4">
                  <c:v>3.9524852655841792E-3</c:v>
                </c:pt>
                <c:pt idx="5">
                  <c:v>5.1147183789030312E-3</c:v>
                </c:pt>
                <c:pt idx="6">
                  <c:v>6.5020813933137538E-3</c:v>
                </c:pt>
                <c:pt idx="7">
                  <c:v>8.1201169941967667E-3</c:v>
                </c:pt>
                <c:pt idx="8">
                  <c:v>9.9621110969974423E-3</c:v>
                </c:pt>
                <c:pt idx="9">
                  <c:v>1.2006590091434685E-2</c:v>
                </c:pt>
                <c:pt idx="10">
                  <c:v>1.4215665520927298E-2</c:v>
                </c:pt>
                <c:pt idx="11">
                  <c:v>1.6534608569915718E-2</c:v>
                </c:pt>
                <c:pt idx="12">
                  <c:v>1.8892953212967325E-2</c:v>
                </c:pt>
                <c:pt idx="13">
                  <c:v>2.1207280917526848E-2</c:v>
                </c:pt>
                <c:pt idx="14">
                  <c:v>2.33856442380771E-2</c:v>
                </c:pt>
                <c:pt idx="15">
                  <c:v>2.5333365972356386E-2</c:v>
                </c:pt>
                <c:pt idx="16">
                  <c:v>2.6959737847033323E-2</c:v>
                </c:pt>
                <c:pt idx="17">
                  <c:v>2.8184974214485591E-2</c:v>
                </c:pt>
                <c:pt idx="18">
                  <c:v>2.8946684526511651E-2</c:v>
                </c:pt>
                <c:pt idx="19">
                  <c:v>2.9205135357598309E-2</c:v>
                </c:pt>
                <c:pt idx="20">
                  <c:v>2.8946684526511651E-2</c:v>
                </c:pt>
                <c:pt idx="21">
                  <c:v>2.8184974214485591E-2</c:v>
                </c:pt>
                <c:pt idx="22">
                  <c:v>2.6959737847033323E-2</c:v>
                </c:pt>
                <c:pt idx="23">
                  <c:v>2.5333365972356386E-2</c:v>
                </c:pt>
                <c:pt idx="24">
                  <c:v>2.33856442380771E-2</c:v>
                </c:pt>
                <c:pt idx="25">
                  <c:v>2.1207280917526848E-2</c:v>
                </c:pt>
                <c:pt idx="26">
                  <c:v>1.8892953212967325E-2</c:v>
                </c:pt>
                <c:pt idx="27">
                  <c:v>1.6534608569915718E-2</c:v>
                </c:pt>
                <c:pt idx="28">
                  <c:v>1.4215665520927298E-2</c:v>
                </c:pt>
                <c:pt idx="29">
                  <c:v>1.2006590091434685E-2</c:v>
                </c:pt>
                <c:pt idx="30">
                  <c:v>9.9621110969974423E-3</c:v>
                </c:pt>
                <c:pt idx="31">
                  <c:v>8.1201169941967667E-3</c:v>
                </c:pt>
                <c:pt idx="32">
                  <c:v>6.5020813933137538E-3</c:v>
                </c:pt>
                <c:pt idx="33">
                  <c:v>5.1147183789030312E-3</c:v>
                </c:pt>
                <c:pt idx="34">
                  <c:v>3.9524852655841792E-3</c:v>
                </c:pt>
                <c:pt idx="35">
                  <c:v>3.0005302008419485E-3</c:v>
                </c:pt>
                <c:pt idx="36">
                  <c:v>2.2377159340160649E-3</c:v>
                </c:pt>
                <c:pt idx="37">
                  <c:v>1.6394233468375549E-3</c:v>
                </c:pt>
                <c:pt idx="38">
                  <c:v>1.179930659167086E-3</c:v>
                </c:pt>
                <c:pt idx="39">
                  <c:v>8.342593169703759E-4</c:v>
                </c:pt>
                <c:pt idx="40">
                  <c:v>5.7946185765226645E-4</c:v>
                </c:pt>
                <c:pt idx="41">
                  <c:v>3.9539197672167482E-4</c:v>
                </c:pt>
                <c:pt idx="42">
                  <c:v>2.650391680381954E-4</c:v>
                </c:pt>
                <c:pt idx="43">
                  <c:v>1.7453055754875534E-4</c:v>
                </c:pt>
                <c:pt idx="44">
                  <c:v>1.1290472095496892E-4</c:v>
                </c:pt>
                <c:pt idx="45">
                  <c:v>7.1751657277365372E-5</c:v>
                </c:pt>
                <c:pt idx="46">
                  <c:v>4.4795148502600808E-5</c:v>
                </c:pt>
                <c:pt idx="47">
                  <c:v>2.7473199128427627E-5</c:v>
                </c:pt>
                <c:pt idx="48">
                  <c:v>1.6552618149382894E-5</c:v>
                </c:pt>
                <c:pt idx="49">
                  <c:v>9.7972314553085117E-6</c:v>
                </c:pt>
                <c:pt idx="50">
                  <c:v>5.6966462186472606E-6</c:v>
                </c:pt>
                <c:pt idx="51">
                  <c:v>3.2539759536313962E-6</c:v>
                </c:pt>
                <c:pt idx="52">
                  <c:v>1.8259489805042171E-6</c:v>
                </c:pt>
                <c:pt idx="53">
                  <c:v>1.0065657462752902E-6</c:v>
                </c:pt>
                <c:pt idx="54">
                  <c:v>5.4509834683808268E-7</c:v>
                </c:pt>
                <c:pt idx="55">
                  <c:v>2.8999251728623656E-7</c:v>
                </c:pt>
                <c:pt idx="56">
                  <c:v>1.5155767283635926E-7</c:v>
                </c:pt>
                <c:pt idx="57">
                  <c:v>7.7812303754927534E-8</c:v>
                </c:pt>
                <c:pt idx="58">
                  <c:v>3.9246219463431114E-8</c:v>
                </c:pt>
                <c:pt idx="59">
                  <c:v>1.944583479870005E-8</c:v>
                </c:pt>
                <c:pt idx="60">
                  <c:v>9.4653039572921588E-9</c:v>
                </c:pt>
                <c:pt idx="61">
                  <c:v>4.5260750099065617E-9</c:v>
                </c:pt>
                <c:pt idx="62">
                  <c:v>2.1261217907840704E-9</c:v>
                </c:pt>
                <c:pt idx="63">
                  <c:v>9.8114622964823568E-10</c:v>
                </c:pt>
                <c:pt idx="64">
                  <c:v>4.4479361993781454E-10</c:v>
                </c:pt>
                <c:pt idx="65">
                  <c:v>1.9809000740956361E-10</c:v>
                </c:pt>
                <c:pt idx="66">
                  <c:v>8.6665410118789633E-11</c:v>
                </c:pt>
                <c:pt idx="67">
                  <c:v>3.7248452456421866E-11</c:v>
                </c:pt>
                <c:pt idx="68">
                  <c:v>1.5727144633040786E-11</c:v>
                </c:pt>
                <c:pt idx="69">
                  <c:v>6.5233508433300147E-12</c:v>
                </c:pt>
                <c:pt idx="70">
                  <c:v>2.6580968563009618E-12</c:v>
                </c:pt>
                <c:pt idx="71">
                  <c:v>1.0640206978672032E-12</c:v>
                </c:pt>
                <c:pt idx="72">
                  <c:v>4.1841626624840844E-13</c:v>
                </c:pt>
                <c:pt idx="73">
                  <c:v>1.6163903629555685E-13</c:v>
                </c:pt>
                <c:pt idx="74">
                  <c:v>6.1342737700603059E-14</c:v>
                </c:pt>
                <c:pt idx="75">
                  <c:v>2.2869636702881987E-14</c:v>
                </c:pt>
                <c:pt idx="76">
                  <c:v>8.3759598336786396E-15</c:v>
                </c:pt>
                <c:pt idx="77">
                  <c:v>3.0136243455646117E-15</c:v>
                </c:pt>
                <c:pt idx="78">
                  <c:v>1.0651796346047769E-15</c:v>
                </c:pt>
                <c:pt idx="79">
                  <c:v>3.698586690523306E-16</c:v>
                </c:pt>
              </c:numCache>
            </c:numRef>
          </c:val>
        </c:ser>
        <c:ser>
          <c:idx val="21"/>
          <c:order val="21"/>
          <c:spPr>
            <a:solidFill>
              <a:srgbClr val="FF99CC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val>
            <c:numRef>
              <c:f>'3D'!$C$27:$CD$27</c:f>
              <c:numCache>
                <c:formatCode>General</c:formatCode>
                <c:ptCount val="80"/>
                <c:pt idx="0">
                  <c:v>1.372407894674337E-3</c:v>
                </c:pt>
                <c:pt idx="1">
                  <c:v>1.9068557346425172E-3</c:v>
                </c:pt>
                <c:pt idx="2">
                  <c:v>2.6027453308570406E-3</c:v>
                </c:pt>
                <c:pt idx="3">
                  <c:v>3.4899943516605654E-3</c:v>
                </c:pt>
                <c:pt idx="4">
                  <c:v>4.5972379308296119E-3</c:v>
                </c:pt>
                <c:pt idx="5">
                  <c:v>5.9490613517895309E-3</c:v>
                </c:pt>
                <c:pt idx="6">
                  <c:v>7.5627391886723431E-3</c:v>
                </c:pt>
                <c:pt idx="7">
                  <c:v>9.4447182823281395E-3</c:v>
                </c:pt>
                <c:pt idx="8">
                  <c:v>1.1587189307203212E-2</c:v>
                </c:pt>
                <c:pt idx="9">
                  <c:v>1.3965175751289848E-2</c:v>
                </c:pt>
                <c:pt idx="10">
                  <c:v>1.6534608569915718E-2</c:v>
                </c:pt>
                <c:pt idx="11">
                  <c:v>1.9231831260932503E-2</c:v>
                </c:pt>
                <c:pt idx="12">
                  <c:v>2.1974882965997641E-2</c:v>
                </c:pt>
                <c:pt idx="13">
                  <c:v>2.4666737430431251E-2</c:v>
                </c:pt>
                <c:pt idx="14">
                  <c:v>2.7200448200098499E-2</c:v>
                </c:pt>
                <c:pt idx="15">
                  <c:v>2.9465893770129353E-2</c:v>
                </c:pt>
                <c:pt idx="16">
                  <c:v>3.135756899963691E-2</c:v>
                </c:pt>
                <c:pt idx="17">
                  <c:v>3.2782673136451716E-2</c:v>
                </c:pt>
                <c:pt idx="18">
                  <c:v>3.3668638118849382E-2</c:v>
                </c:pt>
                <c:pt idx="19">
                  <c:v>3.3969248971031853E-2</c:v>
                </c:pt>
                <c:pt idx="20">
                  <c:v>3.3668638118849382E-2</c:v>
                </c:pt>
                <c:pt idx="21">
                  <c:v>3.2782673136451716E-2</c:v>
                </c:pt>
                <c:pt idx="22">
                  <c:v>3.135756899963691E-2</c:v>
                </c:pt>
                <c:pt idx="23">
                  <c:v>2.9465893770129353E-2</c:v>
                </c:pt>
                <c:pt idx="24">
                  <c:v>2.7200448200098499E-2</c:v>
                </c:pt>
                <c:pt idx="25">
                  <c:v>2.4666737430431251E-2</c:v>
                </c:pt>
                <c:pt idx="26">
                  <c:v>2.1974882965997641E-2</c:v>
                </c:pt>
                <c:pt idx="27">
                  <c:v>1.9231831260932503E-2</c:v>
                </c:pt>
                <c:pt idx="28">
                  <c:v>1.6534608569915718E-2</c:v>
                </c:pt>
                <c:pt idx="29">
                  <c:v>1.3965175751289848E-2</c:v>
                </c:pt>
                <c:pt idx="30">
                  <c:v>1.1587189307203212E-2</c:v>
                </c:pt>
                <c:pt idx="31">
                  <c:v>9.4447182823281395E-3</c:v>
                </c:pt>
                <c:pt idx="32">
                  <c:v>7.5627391886723431E-3</c:v>
                </c:pt>
                <c:pt idx="33">
                  <c:v>5.9490613517895309E-3</c:v>
                </c:pt>
                <c:pt idx="34">
                  <c:v>4.5972379308296119E-3</c:v>
                </c:pt>
                <c:pt idx="35">
                  <c:v>3.4899943516605654E-3</c:v>
                </c:pt>
                <c:pt idx="36">
                  <c:v>2.6027453308570406E-3</c:v>
                </c:pt>
                <c:pt idx="37">
                  <c:v>1.9068557346425172E-3</c:v>
                </c:pt>
                <c:pt idx="38">
                  <c:v>1.372407894674337E-3</c:v>
                </c:pt>
                <c:pt idx="39">
                  <c:v>9.7034860813259962E-4</c:v>
                </c:pt>
                <c:pt idx="40">
                  <c:v>6.7398708722934595E-4</c:v>
                </c:pt>
                <c:pt idx="41">
                  <c:v>4.5989064368135454E-4</c:v>
                </c:pt>
                <c:pt idx="42">
                  <c:v>3.0827391744384558E-4</c:v>
                </c:pt>
                <c:pt idx="43">
                  <c:v>2.0300100957704379E-4</c:v>
                </c:pt>
                <c:pt idx="44">
                  <c:v>1.3132240371987807E-4</c:v>
                </c:pt>
                <c:pt idx="45">
                  <c:v>8.3456210022490063E-5</c:v>
                </c:pt>
                <c:pt idx="46">
                  <c:v>5.2102396840400395E-5</c:v>
                </c:pt>
                <c:pt idx="47">
                  <c:v>3.1954789108056201E-5</c:v>
                </c:pt>
                <c:pt idx="48">
                  <c:v>1.9252778669026784E-5</c:v>
                </c:pt>
                <c:pt idx="49">
                  <c:v>1.1395413527697027E-5</c:v>
                </c:pt>
                <c:pt idx="50">
                  <c:v>6.6259166866271806E-6</c:v>
                </c:pt>
                <c:pt idx="51">
                  <c:v>3.7847836677085506E-6</c:v>
                </c:pt>
                <c:pt idx="52">
                  <c:v>2.1238085277701842E-6</c:v>
                </c:pt>
                <c:pt idx="53">
                  <c:v>1.1707626765729757E-6</c:v>
                </c:pt>
                <c:pt idx="54">
                  <c:v>6.3401799822931612E-7</c:v>
                </c:pt>
                <c:pt idx="55">
                  <c:v>3.3729780392438819E-7</c:v>
                </c:pt>
                <c:pt idx="56">
                  <c:v>1.7628065266641709E-7</c:v>
                </c:pt>
                <c:pt idx="57">
                  <c:v>9.0505504833176657E-8</c:v>
                </c:pt>
                <c:pt idx="58">
                  <c:v>4.5648293829194609E-8</c:v>
                </c:pt>
                <c:pt idx="59">
                  <c:v>2.2617953850870932E-8</c:v>
                </c:pt>
                <c:pt idx="60">
                  <c:v>1.1009340062109932E-8</c:v>
                </c:pt>
                <c:pt idx="61">
                  <c:v>5.2643950110329087E-9</c:v>
                </c:pt>
                <c:pt idx="62">
                  <c:v>2.4729472940138153E-9</c:v>
                </c:pt>
                <c:pt idx="63">
                  <c:v>1.1411965787461752E-9</c:v>
                </c:pt>
                <c:pt idx="64">
                  <c:v>5.1735097377191666E-10</c:v>
                </c:pt>
                <c:pt idx="65">
                  <c:v>2.3040361559626699E-10</c:v>
                </c:pt>
                <c:pt idx="66">
                  <c:v>1.0080278202633989E-10</c:v>
                </c:pt>
                <c:pt idx="67">
                  <c:v>4.332463930692392E-11</c:v>
                </c:pt>
                <c:pt idx="68">
                  <c:v>1.8292649053043878E-11</c:v>
                </c:pt>
                <c:pt idx="69">
                  <c:v>7.5874782365908995E-12</c:v>
                </c:pt>
                <c:pt idx="70">
                  <c:v>3.0917012640145921E-12</c:v>
                </c:pt>
                <c:pt idx="71">
                  <c:v>1.2375900181122971E-12</c:v>
                </c:pt>
                <c:pt idx="72">
                  <c:v>4.8667079086226173E-13</c:v>
                </c:pt>
                <c:pt idx="73">
                  <c:v>1.8800654748319366E-13</c:v>
                </c:pt>
                <c:pt idx="74">
                  <c:v>7.1349326205891057E-14</c:v>
                </c:pt>
                <c:pt idx="75">
                  <c:v>2.6600266477968403E-14</c:v>
                </c:pt>
                <c:pt idx="76">
                  <c:v>9.7422957119617454E-15</c:v>
                </c:pt>
                <c:pt idx="77">
                  <c:v>3.5052244903570812E-15</c:v>
                </c:pt>
                <c:pt idx="78">
                  <c:v>1.2389380074332903E-15</c:v>
                </c:pt>
                <c:pt idx="79">
                  <c:v>4.3019219254754464E-16</c:v>
                </c:pt>
              </c:numCache>
            </c:numRef>
          </c:val>
        </c:ser>
        <c:ser>
          <c:idx val="22"/>
          <c:order val="22"/>
          <c:spPr>
            <a:solidFill>
              <a:srgbClr val="CC99FF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val>
            <c:numRef>
              <c:f>'3D'!$C$28:$CD$28</c:f>
              <c:numCache>
                <c:formatCode>General</c:formatCode>
                <c:ptCount val="80"/>
                <c:pt idx="0">
                  <c:v>1.5681555468065958E-3</c:v>
                </c:pt>
                <c:pt idx="1">
                  <c:v>2.1788321160519071E-3</c:v>
                </c:pt>
                <c:pt idx="2">
                  <c:v>2.9739770102947091E-3</c:v>
                </c:pt>
                <c:pt idx="3">
                  <c:v>3.9877750792003961E-3</c:v>
                </c:pt>
                <c:pt idx="4">
                  <c:v>5.2529457089219292E-3</c:v>
                </c:pt>
                <c:pt idx="5">
                  <c:v>6.7975808018178154E-3</c:v>
                </c:pt>
                <c:pt idx="6">
                  <c:v>8.6414188185520019E-3</c:v>
                </c:pt>
                <c:pt idx="7">
                  <c:v>1.0791826118118523E-2</c:v>
                </c:pt>
                <c:pt idx="8">
                  <c:v>1.3239879524520303E-2</c:v>
                </c:pt>
                <c:pt idx="9">
                  <c:v>1.5957040105566235E-2</c:v>
                </c:pt>
                <c:pt idx="10">
                  <c:v>1.8892953212967325E-2</c:v>
                </c:pt>
                <c:pt idx="11">
                  <c:v>2.1974882965997641E-2</c:v>
                </c:pt>
                <c:pt idx="12">
                  <c:v>2.5109178362553899E-2</c:v>
                </c:pt>
                <c:pt idx="13">
                  <c:v>2.8184974214485591E-2</c:v>
                </c:pt>
                <c:pt idx="14">
                  <c:v>3.1080070208086071E-2</c:v>
                </c:pt>
                <c:pt idx="15">
                  <c:v>3.3668638118849382E-2</c:v>
                </c:pt>
                <c:pt idx="16">
                  <c:v>3.5830124521995556E-2</c:v>
                </c:pt>
                <c:pt idx="17">
                  <c:v>3.7458492418737652E-2</c:v>
                </c:pt>
                <c:pt idx="18">
                  <c:v>3.8470823305797285E-2</c:v>
                </c:pt>
                <c:pt idx="19">
                  <c:v>3.8814310527861204E-2</c:v>
                </c:pt>
                <c:pt idx="20">
                  <c:v>3.8470823305797285E-2</c:v>
                </c:pt>
                <c:pt idx="21">
                  <c:v>3.7458492418737652E-2</c:v>
                </c:pt>
                <c:pt idx="22">
                  <c:v>3.5830124521995556E-2</c:v>
                </c:pt>
                <c:pt idx="23">
                  <c:v>3.3668638118849382E-2</c:v>
                </c:pt>
                <c:pt idx="24">
                  <c:v>3.1080070208086071E-2</c:v>
                </c:pt>
                <c:pt idx="25">
                  <c:v>2.8184974214485591E-2</c:v>
                </c:pt>
                <c:pt idx="26">
                  <c:v>2.5109178362553899E-2</c:v>
                </c:pt>
                <c:pt idx="27">
                  <c:v>2.1974882965997641E-2</c:v>
                </c:pt>
                <c:pt idx="28">
                  <c:v>1.8892953212967325E-2</c:v>
                </c:pt>
                <c:pt idx="29">
                  <c:v>1.5957040105566235E-2</c:v>
                </c:pt>
                <c:pt idx="30">
                  <c:v>1.3239879524520303E-2</c:v>
                </c:pt>
                <c:pt idx="31">
                  <c:v>1.0791826118118523E-2</c:v>
                </c:pt>
                <c:pt idx="32">
                  <c:v>8.6414188185520019E-3</c:v>
                </c:pt>
                <c:pt idx="33">
                  <c:v>6.7975808018178154E-3</c:v>
                </c:pt>
                <c:pt idx="34">
                  <c:v>5.2529457089219292E-3</c:v>
                </c:pt>
                <c:pt idx="35">
                  <c:v>3.9877750792003961E-3</c:v>
                </c:pt>
                <c:pt idx="36">
                  <c:v>2.9739770102947091E-3</c:v>
                </c:pt>
                <c:pt idx="37">
                  <c:v>2.1788321160519071E-3</c:v>
                </c:pt>
                <c:pt idx="38">
                  <c:v>1.5681555468065958E-3</c:v>
                </c:pt>
                <c:pt idx="39">
                  <c:v>1.1087502178354E-3</c:v>
                </c:pt>
                <c:pt idx="40">
                  <c:v>7.7011841262070277E-4</c:v>
                </c:pt>
                <c:pt idx="41">
                  <c:v>5.2548521952688486E-4</c:v>
                </c:pt>
                <c:pt idx="42">
                  <c:v>3.5224327654430896E-4</c:v>
                </c:pt>
                <c:pt idx="43">
                  <c:v>2.3195520836836827E-4</c:v>
                </c:pt>
                <c:pt idx="44">
                  <c:v>1.5005302476940997E-4</c:v>
                </c:pt>
                <c:pt idx="45">
                  <c:v>9.5359637007391882E-5</c:v>
                </c:pt>
                <c:pt idx="46">
                  <c:v>5.9533803998249447E-5</c:v>
                </c:pt>
                <c:pt idx="47">
                  <c:v>3.6512526619299389E-5</c:v>
                </c:pt>
                <c:pt idx="48">
                  <c:v>2.19988181199134E-5</c:v>
                </c:pt>
                <c:pt idx="49">
                  <c:v>1.3020750609900458E-5</c:v>
                </c:pt>
                <c:pt idx="50">
                  <c:v>7.570976562531655E-6</c:v>
                </c:pt>
                <c:pt idx="51">
                  <c:v>4.3246104347050114E-6</c:v>
                </c:pt>
                <c:pt idx="52">
                  <c:v>2.4267290621847237E-6</c:v>
                </c:pt>
                <c:pt idx="53">
                  <c:v>1.3377495075527136E-6</c:v>
                </c:pt>
                <c:pt idx="54">
                  <c:v>7.244485000098626E-7</c:v>
                </c:pt>
                <c:pt idx="55">
                  <c:v>3.8540686351503786E-7</c:v>
                </c:pt>
                <c:pt idx="56">
                  <c:v>2.0142370526010818E-7</c:v>
                </c:pt>
                <c:pt idx="57">
                  <c:v>1.0341437845951463E-7</c:v>
                </c:pt>
                <c:pt idx="58">
                  <c:v>5.2159147035142472E-8</c:v>
                </c:pt>
                <c:pt idx="59">
                  <c:v>2.5843970969778847E-8</c:v>
                </c:pt>
                <c:pt idx="60">
                  <c:v>1.2579611172503821E-8</c:v>
                </c:pt>
                <c:pt idx="61">
                  <c:v>6.01525994506989E-9</c:v>
                </c:pt>
                <c:pt idx="62">
                  <c:v>2.8256657740870425E-9</c:v>
                </c:pt>
                <c:pt idx="63">
                  <c:v>1.3039663731912427E-9</c:v>
                </c:pt>
                <c:pt idx="64">
                  <c:v>5.9114116314431295E-10</c:v>
                </c:pt>
                <c:pt idx="65">
                  <c:v>2.6326627032943191E-10</c:v>
                </c:pt>
                <c:pt idx="66">
                  <c:v>1.1518036465802423E-10</c:v>
                </c:pt>
                <c:pt idx="67">
                  <c:v>4.9504067782027239E-11</c:v>
                </c:pt>
                <c:pt idx="68">
                  <c:v>2.0901744437373819E-11</c:v>
                </c:pt>
                <c:pt idx="69">
                  <c:v>8.669686416958255E-12</c:v>
                </c:pt>
                <c:pt idx="70">
                  <c:v>3.5326731251308496E-12</c:v>
                </c:pt>
                <c:pt idx="71">
                  <c:v>1.4141084870659265E-12</c:v>
                </c:pt>
                <c:pt idx="72">
                  <c:v>5.5608504084021445E-13</c:v>
                </c:pt>
                <c:pt idx="73">
                  <c:v>2.148220739736333E-13</c:v>
                </c:pt>
                <c:pt idx="74">
                  <c:v>8.1525938523715181E-14</c:v>
                </c:pt>
                <c:pt idx="75">
                  <c:v>3.0394284079703529E-14</c:v>
                </c:pt>
                <c:pt idx="76">
                  <c:v>1.1131847258112882E-14</c:v>
                </c:pt>
                <c:pt idx="77">
                  <c:v>4.0051775049429438E-15</c:v>
                </c:pt>
                <c:pt idx="78">
                  <c:v>1.4156487411980741E-15</c:v>
                </c:pt>
                <c:pt idx="79">
                  <c:v>4.9155085419878249E-16</c:v>
                </c:pt>
              </c:numCache>
            </c:numRef>
          </c:val>
        </c:ser>
        <c:ser>
          <c:idx val="23"/>
          <c:order val="23"/>
          <c:spPr>
            <a:solidFill>
              <a:srgbClr val="FFCC99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val>
            <c:numRef>
              <c:f>'3D'!$C$29:$CD$29</c:f>
              <c:numCache>
                <c:formatCode>General</c:formatCode>
                <c:ptCount val="80"/>
                <c:pt idx="0">
                  <c:v>1.7602496988496025E-3</c:v>
                </c:pt>
                <c:pt idx="1">
                  <c:v>2.4457322387019809E-3</c:v>
                </c:pt>
                <c:pt idx="2">
                  <c:v>3.3382798966705698E-3</c:v>
                </c:pt>
                <c:pt idx="3">
                  <c:v>4.4762650596345431E-3</c:v>
                </c:pt>
                <c:pt idx="4">
                  <c:v>5.8964151362616924E-3</c:v>
                </c:pt>
                <c:pt idx="5">
                  <c:v>7.6302631991272789E-3</c:v>
                </c:pt>
                <c:pt idx="6">
                  <c:v>9.6999656086192258E-3</c:v>
                </c:pt>
                <c:pt idx="7">
                  <c:v>1.2113791079679328E-2</c:v>
                </c:pt>
                <c:pt idx="8">
                  <c:v>1.4861723375146929E-2</c:v>
                </c:pt>
                <c:pt idx="9">
                  <c:v>1.7911727632857252E-2</c:v>
                </c:pt>
                <c:pt idx="10">
                  <c:v>2.1207280917526848E-2</c:v>
                </c:pt>
                <c:pt idx="11">
                  <c:v>2.4666737430431251E-2</c:v>
                </c:pt>
                <c:pt idx="12">
                  <c:v>2.8184974214485591E-2</c:v>
                </c:pt>
                <c:pt idx="13">
                  <c:v>3.1637545442582952E-2</c:v>
                </c:pt>
                <c:pt idx="14">
                  <c:v>3.4887281644615728E-2</c:v>
                </c:pt>
                <c:pt idx="15">
                  <c:v>3.7792941031946164E-2</c:v>
                </c:pt>
                <c:pt idx="16">
                  <c:v>4.0219202762138362E-2</c:v>
                </c:pt>
                <c:pt idx="17">
                  <c:v>4.2047040635551973E-2</c:v>
                </c:pt>
                <c:pt idx="18">
                  <c:v>4.3183378891480488E-2</c:v>
                </c:pt>
                <c:pt idx="19">
                  <c:v>4.3568942224421488E-2</c:v>
                </c:pt>
                <c:pt idx="20">
                  <c:v>4.3183378891480488E-2</c:v>
                </c:pt>
                <c:pt idx="21">
                  <c:v>4.2047040635551973E-2</c:v>
                </c:pt>
                <c:pt idx="22">
                  <c:v>4.0219202762138362E-2</c:v>
                </c:pt>
                <c:pt idx="23">
                  <c:v>3.7792941031946164E-2</c:v>
                </c:pt>
                <c:pt idx="24">
                  <c:v>3.4887281644615728E-2</c:v>
                </c:pt>
                <c:pt idx="25">
                  <c:v>3.1637545442582952E-2</c:v>
                </c:pt>
                <c:pt idx="26">
                  <c:v>2.8184974214485591E-2</c:v>
                </c:pt>
                <c:pt idx="27">
                  <c:v>2.4666737430431251E-2</c:v>
                </c:pt>
                <c:pt idx="28">
                  <c:v>2.1207280917526848E-2</c:v>
                </c:pt>
                <c:pt idx="29">
                  <c:v>1.7911727632857252E-2</c:v>
                </c:pt>
                <c:pt idx="30">
                  <c:v>1.4861723375146929E-2</c:v>
                </c:pt>
                <c:pt idx="31">
                  <c:v>1.2113791079679328E-2</c:v>
                </c:pt>
                <c:pt idx="32">
                  <c:v>9.6999656086192258E-3</c:v>
                </c:pt>
                <c:pt idx="33">
                  <c:v>7.6302631991272789E-3</c:v>
                </c:pt>
                <c:pt idx="34">
                  <c:v>5.8964151362616924E-3</c:v>
                </c:pt>
                <c:pt idx="35">
                  <c:v>4.4762650596345431E-3</c:v>
                </c:pt>
                <c:pt idx="36">
                  <c:v>3.3382798966705698E-3</c:v>
                </c:pt>
                <c:pt idx="37">
                  <c:v>2.4457322387019809E-3</c:v>
                </c:pt>
                <c:pt idx="38">
                  <c:v>1.7602496988496025E-3</c:v>
                </c:pt>
                <c:pt idx="39">
                  <c:v>1.244568653293743E-3</c:v>
                </c:pt>
                <c:pt idx="40">
                  <c:v>8.6445551058674159E-4</c:v>
                </c:pt>
                <c:pt idx="41">
                  <c:v>5.898555161225951E-4</c:v>
                </c:pt>
                <c:pt idx="42">
                  <c:v>3.9539197672167482E-4</c:v>
                </c:pt>
                <c:pt idx="43">
                  <c:v>2.6036899624433418E-4</c:v>
                </c:pt>
                <c:pt idx="44">
                  <c:v>1.6843405120091825E-4</c:v>
                </c:pt>
                <c:pt idx="45">
                  <c:v>1.0704089442306562E-4</c:v>
                </c:pt>
                <c:pt idx="46">
                  <c:v>6.6826508870688385E-5</c:v>
                </c:pt>
                <c:pt idx="47">
                  <c:v>4.0985196983004833E-5</c:v>
                </c:pt>
                <c:pt idx="48">
                  <c:v>2.4693604565874538E-5</c:v>
                </c:pt>
                <c:pt idx="49">
                  <c:v>1.4615751853537157E-5</c:v>
                </c:pt>
                <c:pt idx="50">
                  <c:v>8.4983975227027594E-6</c:v>
                </c:pt>
                <c:pt idx="51">
                  <c:v>4.8543616931581236E-6</c:v>
                </c:pt>
                <c:pt idx="52">
                  <c:v>2.7239957857490934E-6</c:v>
                </c:pt>
                <c:pt idx="53">
                  <c:v>1.5016196400931923E-6</c:v>
                </c:pt>
                <c:pt idx="54">
                  <c:v>8.1319117645647693E-7</c:v>
                </c:pt>
                <c:pt idx="55">
                  <c:v>4.3261799941877067E-7</c:v>
                </c:pt>
                <c:pt idx="56">
                  <c:v>2.2609747945431645E-7</c:v>
                </c:pt>
                <c:pt idx="57">
                  <c:v>1.160823165219658E-7</c:v>
                </c:pt>
                <c:pt idx="58">
                  <c:v>5.8548479484596006E-8</c:v>
                </c:pt>
                <c:pt idx="59">
                  <c:v>2.9009776618952804E-8</c:v>
                </c:pt>
                <c:pt idx="60">
                  <c:v>1.4120574214170113E-8</c:v>
                </c:pt>
                <c:pt idx="61">
                  <c:v>6.7521104831555607E-9</c:v>
                </c:pt>
                <c:pt idx="62">
                  <c:v>3.1718009976849527E-9</c:v>
                </c:pt>
                <c:pt idx="63">
                  <c:v>1.4636981773868523E-9</c:v>
                </c:pt>
                <c:pt idx="64">
                  <c:v>6.6355410757649518E-10</c:v>
                </c:pt>
                <c:pt idx="65">
                  <c:v>2.9551556540952944E-10</c:v>
                </c:pt>
                <c:pt idx="66">
                  <c:v>1.2928959924641996E-10</c:v>
                </c:pt>
                <c:pt idx="67">
                  <c:v>5.5568161323406513E-11</c:v>
                </c:pt>
                <c:pt idx="68">
                  <c:v>2.3462142786946568E-11</c:v>
                </c:pt>
                <c:pt idx="69">
                  <c:v>9.7316958994587168E-12</c:v>
                </c:pt>
                <c:pt idx="70">
                  <c:v>3.9654145389523587E-12</c:v>
                </c:pt>
                <c:pt idx="71">
                  <c:v>1.5873323558797872E-12</c:v>
                </c:pt>
                <c:pt idx="72">
                  <c:v>6.24203719884225E-13</c:v>
                </c:pt>
                <c:pt idx="73">
                  <c:v>2.4113710644864509E-13</c:v>
                </c:pt>
                <c:pt idx="74">
                  <c:v>9.1512611122689766E-14</c:v>
                </c:pt>
                <c:pt idx="75">
                  <c:v>3.4117488859442791E-14</c:v>
                </c:pt>
                <c:pt idx="76">
                  <c:v>1.2495463746333108E-14</c:v>
                </c:pt>
                <c:pt idx="77">
                  <c:v>4.4957992281262885E-15</c:v>
                </c:pt>
                <c:pt idx="78">
                  <c:v>1.5890612863279012E-15</c:v>
                </c:pt>
                <c:pt idx="79">
                  <c:v>5.517642971289949E-16</c:v>
                </c:pt>
              </c:numCache>
            </c:numRef>
          </c:val>
        </c:ser>
        <c:ser>
          <c:idx val="24"/>
          <c:order val="24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val>
            <c:numRef>
              <c:f>'3D'!$C$30:$CD$30</c:f>
              <c:numCache>
                <c:formatCode>General</c:formatCode>
                <c:ptCount val="80"/>
                <c:pt idx="0">
                  <c:v>1.9410585160617487E-3</c:v>
                </c:pt>
                <c:pt idx="1">
                  <c:v>2.6969522523093148E-3</c:v>
                </c:pt>
                <c:pt idx="2">
                  <c:v>3.6811803613231477E-3</c:v>
                </c:pt>
                <c:pt idx="3">
                  <c:v>4.9360567536706253E-3</c:v>
                </c:pt>
                <c:pt idx="4">
                  <c:v>6.5020813933137538E-3</c:v>
                </c:pt>
                <c:pt idx="5">
                  <c:v>8.4140263578161723E-3</c:v>
                </c:pt>
                <c:pt idx="6">
                  <c:v>1.06963238581557E-2</c:v>
                </c:pt>
                <c:pt idx="7">
                  <c:v>1.3358091952733457E-2</c:v>
                </c:pt>
                <c:pt idx="8">
                  <c:v>1.6388285559449829E-2</c:v>
                </c:pt>
                <c:pt idx="9">
                  <c:v>1.9751579268474369E-2</c:v>
                </c:pt>
                <c:pt idx="10">
                  <c:v>2.33856442380771E-2</c:v>
                </c:pt>
                <c:pt idx="11">
                  <c:v>2.7200448200098499E-2</c:v>
                </c:pt>
                <c:pt idx="12">
                  <c:v>3.1080070208086071E-2</c:v>
                </c:pt>
                <c:pt idx="13">
                  <c:v>3.4887281644615728E-2</c:v>
                </c:pt>
                <c:pt idx="14">
                  <c:v>3.8470823305797285E-2</c:v>
                </c:pt>
                <c:pt idx="15">
                  <c:v>4.167494536997849E-2</c:v>
                </c:pt>
                <c:pt idx="16">
                  <c:v>4.4350427147741393E-2</c:v>
                </c:pt>
                <c:pt idx="17">
                  <c:v>4.6366016340847499E-2</c:v>
                </c:pt>
                <c:pt idx="18">
                  <c:v>4.7619076659641102E-2</c:v>
                </c:pt>
                <c:pt idx="19">
                  <c:v>4.804424417500848E-2</c:v>
                </c:pt>
                <c:pt idx="20">
                  <c:v>4.7619076659641102E-2</c:v>
                </c:pt>
                <c:pt idx="21">
                  <c:v>4.6366016340847499E-2</c:v>
                </c:pt>
                <c:pt idx="22">
                  <c:v>4.4350427147741393E-2</c:v>
                </c:pt>
                <c:pt idx="23">
                  <c:v>4.167494536997849E-2</c:v>
                </c:pt>
                <c:pt idx="24">
                  <c:v>3.8470823305797285E-2</c:v>
                </c:pt>
                <c:pt idx="25">
                  <c:v>3.4887281644615728E-2</c:v>
                </c:pt>
                <c:pt idx="26">
                  <c:v>3.1080070208086071E-2</c:v>
                </c:pt>
                <c:pt idx="27">
                  <c:v>2.7200448200098499E-2</c:v>
                </c:pt>
                <c:pt idx="28">
                  <c:v>2.33856442380771E-2</c:v>
                </c:pt>
                <c:pt idx="29">
                  <c:v>1.9751579268474369E-2</c:v>
                </c:pt>
                <c:pt idx="30">
                  <c:v>1.6388285559449829E-2</c:v>
                </c:pt>
                <c:pt idx="31">
                  <c:v>1.3358091952733457E-2</c:v>
                </c:pt>
                <c:pt idx="32">
                  <c:v>1.06963238581557E-2</c:v>
                </c:pt>
                <c:pt idx="33">
                  <c:v>8.4140263578161723E-3</c:v>
                </c:pt>
                <c:pt idx="34">
                  <c:v>6.5020813933137538E-3</c:v>
                </c:pt>
                <c:pt idx="35">
                  <c:v>4.9360567536706253E-3</c:v>
                </c:pt>
                <c:pt idx="36">
                  <c:v>3.6811803613231477E-3</c:v>
                </c:pt>
                <c:pt idx="37">
                  <c:v>2.6969522523093148E-3</c:v>
                </c:pt>
                <c:pt idx="38">
                  <c:v>1.9410585160617487E-3</c:v>
                </c:pt>
                <c:pt idx="39">
                  <c:v>1.372407894674337E-3</c:v>
                </c:pt>
                <c:pt idx="40">
                  <c:v>9.5325040059800474E-4</c:v>
                </c:pt>
                <c:pt idx="41">
                  <c:v>6.5044412367406125E-4</c:v>
                </c:pt>
                <c:pt idx="42">
                  <c:v>4.3600573492480791E-4</c:v>
                </c:pt>
                <c:pt idx="43">
                  <c:v>2.8711350316310686E-4</c:v>
                </c:pt>
                <c:pt idx="44">
                  <c:v>1.8573521114191474E-4</c:v>
                </c:pt>
                <c:pt idx="45">
                  <c:v>1.1803588992092745E-4</c:v>
                </c:pt>
                <c:pt idx="46">
                  <c:v>7.3690774795700316E-5</c:v>
                </c:pt>
                <c:pt idx="47">
                  <c:v>4.5195102540464472E-5</c:v>
                </c:pt>
                <c:pt idx="48">
                  <c:v>2.723007506615531E-5</c:v>
                </c:pt>
                <c:pt idx="49">
                  <c:v>1.6117048406538331E-5</c:v>
                </c:pt>
                <c:pt idx="50">
                  <c:v>9.3713334506467778E-6</c:v>
                </c:pt>
                <c:pt idx="51">
                  <c:v>5.3529906073590206E-6</c:v>
                </c:pt>
                <c:pt idx="52">
                  <c:v>3.0037983935461816E-6</c:v>
                </c:pt>
                <c:pt idx="53">
                  <c:v>1.6558625700622864E-6</c:v>
                </c:pt>
                <c:pt idx="54">
                  <c:v>8.9672031148688736E-7</c:v>
                </c:pt>
                <c:pt idx="55">
                  <c:v>4.7705552940710817E-7</c:v>
                </c:pt>
                <c:pt idx="56">
                  <c:v>2.4932169466736176E-7</c:v>
                </c:pt>
                <c:pt idx="57">
                  <c:v>1.2800602618844046E-7</c:v>
                </c:pt>
                <c:pt idx="58">
                  <c:v>6.4562445191903221E-8</c:v>
                </c:pt>
                <c:pt idx="59">
                  <c:v>3.198959442632951E-8</c:v>
                </c:pt>
                <c:pt idx="60">
                  <c:v>1.5571007254260348E-8</c:v>
                </c:pt>
                <c:pt idx="61">
                  <c:v>7.4456718062695126E-9</c:v>
                </c:pt>
                <c:pt idx="62">
                  <c:v>3.4976011311538093E-9</c:v>
                </c:pt>
                <c:pt idx="63">
                  <c:v>1.614045901565907E-9</c:v>
                </c:pt>
                <c:pt idx="64">
                  <c:v>7.3171286563540633E-10</c:v>
                </c:pt>
                <c:pt idx="65">
                  <c:v>3.2587024740969897E-10</c:v>
                </c:pt>
                <c:pt idx="66">
                  <c:v>1.4256993074305552E-10</c:v>
                </c:pt>
                <c:pt idx="67">
                  <c:v>6.1275995575618175E-11</c:v>
                </c:pt>
                <c:pt idx="68">
                  <c:v>2.5872120353960506E-11</c:v>
                </c:pt>
                <c:pt idx="69">
                  <c:v>1.0731313411792008E-11</c:v>
                </c:pt>
                <c:pt idx="70">
                  <c:v>4.3727328376076067E-12</c:v>
                </c:pt>
                <c:pt idx="71">
                  <c:v>1.750379499689425E-12</c:v>
                </c:pt>
                <c:pt idx="72">
                  <c:v>6.8832049625148628E-13</c:v>
                </c:pt>
                <c:pt idx="73">
                  <c:v>2.6590615769826792E-13</c:v>
                </c:pt>
                <c:pt idx="74">
                  <c:v>1.0091257692748563E-13</c:v>
                </c:pt>
                <c:pt idx="75">
                  <c:v>3.7621959168942763E-14</c:v>
                </c:pt>
                <c:pt idx="76">
                  <c:v>1.3778969161484196E-14</c:v>
                </c:pt>
                <c:pt idx="77">
                  <c:v>4.9575974272067804E-15</c:v>
                </c:pt>
                <c:pt idx="78">
                  <c:v>1.752286021913038E-15</c:v>
                </c:pt>
                <c:pt idx="79">
                  <c:v>6.0844026191340987E-16</c:v>
                </c:pt>
              </c:numCache>
            </c:numRef>
          </c:val>
        </c:ser>
        <c:ser>
          <c:idx val="25"/>
          <c:order val="25"/>
          <c:spPr>
            <a:solidFill>
              <a:srgbClr val="33CCCC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val>
            <c:numRef>
              <c:f>'3D'!$C$31:$CD$31</c:f>
              <c:numCache>
                <c:formatCode>General</c:formatCode>
                <c:ptCount val="80"/>
                <c:pt idx="0">
                  <c:v>2.1027235880500383E-3</c:v>
                </c:pt>
                <c:pt idx="1">
                  <c:v>2.9215734970635312E-3</c:v>
                </c:pt>
                <c:pt idx="2">
                  <c:v>3.9877750792003961E-3</c:v>
                </c:pt>
                <c:pt idx="3">
                  <c:v>5.3471664465610134E-3</c:v>
                </c:pt>
                <c:pt idx="4">
                  <c:v>7.0436206863467689E-3</c:v>
                </c:pt>
                <c:pt idx="5">
                  <c:v>9.1148059404984709E-3</c:v>
                </c:pt>
                <c:pt idx="6">
                  <c:v>1.1587189307203212E-2</c:v>
                </c:pt>
                <c:pt idx="7">
                  <c:v>1.4470648261209085E-2</c:v>
                </c:pt>
                <c:pt idx="8">
                  <c:v>1.7753217807916284E-2</c:v>
                </c:pt>
                <c:pt idx="9">
                  <c:v>2.1396630387695077E-2</c:v>
                </c:pt>
                <c:pt idx="10">
                  <c:v>2.5333365972356386E-2</c:v>
                </c:pt>
                <c:pt idx="11">
                  <c:v>2.9465893770129353E-2</c:v>
                </c:pt>
                <c:pt idx="12">
                  <c:v>3.3668638118849382E-2</c:v>
                </c:pt>
                <c:pt idx="13">
                  <c:v>3.7792941031946164E-2</c:v>
                </c:pt>
                <c:pt idx="14">
                  <c:v>4.167494536997849E-2</c:v>
                </c:pt>
                <c:pt idx="15">
                  <c:v>4.5145929365358155E-2</c:v>
                </c:pt>
                <c:pt idx="16">
                  <c:v>4.804424417500848E-2</c:v>
                </c:pt>
                <c:pt idx="17">
                  <c:v>5.0227705881645823E-2</c:v>
                </c:pt>
                <c:pt idx="18">
                  <c:v>5.1585129920011602E-2</c:v>
                </c:pt>
                <c:pt idx="19">
                  <c:v>5.2045708391004641E-2</c:v>
                </c:pt>
                <c:pt idx="20">
                  <c:v>5.1585129920011602E-2</c:v>
                </c:pt>
                <c:pt idx="21">
                  <c:v>5.0227705881645823E-2</c:v>
                </c:pt>
                <c:pt idx="22">
                  <c:v>4.804424417500848E-2</c:v>
                </c:pt>
                <c:pt idx="23">
                  <c:v>4.5145929365358155E-2</c:v>
                </c:pt>
                <c:pt idx="24">
                  <c:v>4.167494536997849E-2</c:v>
                </c:pt>
                <c:pt idx="25">
                  <c:v>3.7792941031946164E-2</c:v>
                </c:pt>
                <c:pt idx="26">
                  <c:v>3.3668638118849382E-2</c:v>
                </c:pt>
                <c:pt idx="27">
                  <c:v>2.9465893770129353E-2</c:v>
                </c:pt>
                <c:pt idx="28">
                  <c:v>2.5333365972356386E-2</c:v>
                </c:pt>
                <c:pt idx="29">
                  <c:v>2.1396630387695077E-2</c:v>
                </c:pt>
                <c:pt idx="30">
                  <c:v>1.7753217807916284E-2</c:v>
                </c:pt>
                <c:pt idx="31">
                  <c:v>1.4470648261209085E-2</c:v>
                </c:pt>
                <c:pt idx="32">
                  <c:v>1.1587189307203212E-2</c:v>
                </c:pt>
                <c:pt idx="33">
                  <c:v>9.1148059404984709E-3</c:v>
                </c:pt>
                <c:pt idx="34">
                  <c:v>7.0436206863467689E-3</c:v>
                </c:pt>
                <c:pt idx="35">
                  <c:v>5.3471664465610134E-3</c:v>
                </c:pt>
                <c:pt idx="36">
                  <c:v>3.9877750792003961E-3</c:v>
                </c:pt>
                <c:pt idx="37">
                  <c:v>2.9215734970635312E-3</c:v>
                </c:pt>
                <c:pt idx="38">
                  <c:v>2.1027235880500383E-3</c:v>
                </c:pt>
                <c:pt idx="39">
                  <c:v>1.486711723875726E-3</c:v>
                </c:pt>
                <c:pt idx="40">
                  <c:v>1.0326438312237933E-3</c:v>
                </c:pt>
                <c:pt idx="41">
                  <c:v>7.0461770742128306E-4</c:v>
                </c:pt>
                <c:pt idx="42">
                  <c:v>4.7231937407616139E-4</c:v>
                </c:pt>
                <c:pt idx="43">
                  <c:v>3.1102634493144701E-4</c:v>
                </c:pt>
                <c:pt idx="44">
                  <c:v>2.0120455224191376E-4</c:v>
                </c:pt>
                <c:pt idx="45">
                  <c:v>1.2786675307284586E-4</c:v>
                </c:pt>
                <c:pt idx="46">
                  <c:v>7.9828263343129958E-5</c:v>
                </c:pt>
                <c:pt idx="47">
                  <c:v>4.8959270104328962E-5</c:v>
                </c:pt>
                <c:pt idx="48">
                  <c:v>2.9497988170984393E-5</c:v>
                </c:pt>
                <c:pt idx="49">
                  <c:v>1.745939010789423E-5</c:v>
                </c:pt>
                <c:pt idx="50">
                  <c:v>1.01518443339554E-5</c:v>
                </c:pt>
                <c:pt idx="51">
                  <c:v>5.7988254983375683E-6</c:v>
                </c:pt>
                <c:pt idx="52">
                  <c:v>3.2539759536313962E-6</c:v>
                </c:pt>
                <c:pt idx="53">
                  <c:v>1.7937745079954971E-6</c:v>
                </c:pt>
                <c:pt idx="54">
                  <c:v>9.7140551675520486E-7</c:v>
                </c:pt>
                <c:pt idx="55">
                  <c:v>5.1678808556954871E-7</c:v>
                </c:pt>
                <c:pt idx="56">
                  <c:v>2.7008696752395855E-7</c:v>
                </c:pt>
                <c:pt idx="57">
                  <c:v>1.3866727275439972E-7</c:v>
                </c:pt>
                <c:pt idx="58">
                  <c:v>6.9939661933862352E-8</c:v>
                </c:pt>
                <c:pt idx="59">
                  <c:v>3.4653913942209555E-8</c:v>
                </c:pt>
                <c:pt idx="60">
                  <c:v>1.6867870789213281E-8</c:v>
                </c:pt>
                <c:pt idx="61">
                  <c:v>8.0657999778838258E-9</c:v>
                </c:pt>
                <c:pt idx="62">
                  <c:v>3.7889060732642255E-9</c:v>
                </c:pt>
                <c:pt idx="63">
                  <c:v>1.7484750518001057E-9</c:v>
                </c:pt>
                <c:pt idx="64">
                  <c:v>7.9265508459422195E-10</c:v>
                </c:pt>
                <c:pt idx="65">
                  <c:v>3.5301102475896833E-10</c:v>
                </c:pt>
                <c:pt idx="66">
                  <c:v>1.5444416221326699E-10</c:v>
                </c:pt>
                <c:pt idx="67">
                  <c:v>6.6379493565975308E-11</c:v>
                </c:pt>
                <c:pt idx="68">
                  <c:v>2.802693339277543E-11</c:v>
                </c:pt>
                <c:pt idx="69">
                  <c:v>1.1625093038161156E-11</c:v>
                </c:pt>
                <c:pt idx="70">
                  <c:v>4.7369249333779575E-12</c:v>
                </c:pt>
                <c:pt idx="71">
                  <c:v>1.8961634755369297E-12</c:v>
                </c:pt>
                <c:pt idx="72">
                  <c:v>7.4564869200484582E-13</c:v>
                </c:pt>
                <c:pt idx="73">
                  <c:v>2.880527018496682E-13</c:v>
                </c:pt>
                <c:pt idx="74">
                  <c:v>1.0931728955129934E-13</c:v>
                </c:pt>
                <c:pt idx="75">
                  <c:v>4.0755381828310867E-14</c:v>
                </c:pt>
                <c:pt idx="76">
                  <c:v>1.4926579098527903E-14</c:v>
                </c:pt>
                <c:pt idx="77">
                  <c:v>5.370501179631784E-15</c:v>
                </c:pt>
                <c:pt idx="78">
                  <c:v>1.8982287864060076E-15</c:v>
                </c:pt>
                <c:pt idx="79">
                  <c:v>6.5911546718356943E-16</c:v>
                </c:pt>
              </c:numCache>
            </c:numRef>
          </c:val>
        </c:ser>
        <c:ser>
          <c:idx val="26"/>
          <c:order val="26"/>
          <c:spPr>
            <a:solidFill>
              <a:srgbClr val="99CC00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val>
            <c:numRef>
              <c:f>'3D'!$C$32:$CD$32</c:f>
              <c:numCache>
                <c:formatCode>General</c:formatCode>
                <c:ptCount val="80"/>
                <c:pt idx="0">
                  <c:v>2.2377159340160649E-3</c:v>
                </c:pt>
                <c:pt idx="1">
                  <c:v>3.1091350303635527E-3</c:v>
                </c:pt>
                <c:pt idx="2">
                  <c:v>4.2437854821774897E-3</c:v>
                </c:pt>
                <c:pt idx="3">
                  <c:v>5.6904481536737958E-3</c:v>
                </c:pt>
                <c:pt idx="4">
                  <c:v>7.4958127319149533E-3</c:v>
                </c:pt>
                <c:pt idx="5">
                  <c:v>9.6999656086192258E-3</c:v>
                </c:pt>
                <c:pt idx="6">
                  <c:v>1.2331073038104039E-2</c:v>
                </c:pt>
                <c:pt idx="7">
                  <c:v>1.5399646617213361E-2</c:v>
                </c:pt>
                <c:pt idx="8">
                  <c:v>1.8892953212967325E-2</c:v>
                </c:pt>
                <c:pt idx="9">
                  <c:v>2.2770268534058204E-2</c:v>
                </c:pt>
                <c:pt idx="10">
                  <c:v>2.6959737847033323E-2</c:v>
                </c:pt>
                <c:pt idx="11">
                  <c:v>3.135756899963691E-2</c:v>
                </c:pt>
                <c:pt idx="12">
                  <c:v>3.5830124521995556E-2</c:v>
                </c:pt>
                <c:pt idx="13">
                  <c:v>4.0219202762138362E-2</c:v>
                </c:pt>
                <c:pt idx="14">
                  <c:v>4.4350427147741393E-2</c:v>
                </c:pt>
                <c:pt idx="15">
                  <c:v>4.804424417500848E-2</c:v>
                </c:pt>
                <c:pt idx="16">
                  <c:v>5.1128627337972708E-2</c:v>
                </c:pt>
                <c:pt idx="17">
                  <c:v>5.3452264681475022E-2</c:v>
                </c:pt>
                <c:pt idx="18">
                  <c:v>5.4896833723801976E-2</c:v>
                </c:pt>
                <c:pt idx="19">
                  <c:v>5.538698078319821E-2</c:v>
                </c:pt>
                <c:pt idx="20">
                  <c:v>5.4896833723801976E-2</c:v>
                </c:pt>
                <c:pt idx="21">
                  <c:v>5.3452264681475022E-2</c:v>
                </c:pt>
                <c:pt idx="22">
                  <c:v>5.1128627337972708E-2</c:v>
                </c:pt>
                <c:pt idx="23">
                  <c:v>4.804424417500848E-2</c:v>
                </c:pt>
                <c:pt idx="24">
                  <c:v>4.4350427147741393E-2</c:v>
                </c:pt>
                <c:pt idx="25">
                  <c:v>4.0219202762138362E-2</c:v>
                </c:pt>
                <c:pt idx="26">
                  <c:v>3.5830124521995556E-2</c:v>
                </c:pt>
                <c:pt idx="27">
                  <c:v>3.135756899963691E-2</c:v>
                </c:pt>
                <c:pt idx="28">
                  <c:v>2.6959737847033323E-2</c:v>
                </c:pt>
                <c:pt idx="29">
                  <c:v>2.2770268534058204E-2</c:v>
                </c:pt>
                <c:pt idx="30">
                  <c:v>1.8892953212967325E-2</c:v>
                </c:pt>
                <c:pt idx="31">
                  <c:v>1.5399646617213361E-2</c:v>
                </c:pt>
                <c:pt idx="32">
                  <c:v>1.2331073038104039E-2</c:v>
                </c:pt>
                <c:pt idx="33">
                  <c:v>9.6999656086192258E-3</c:v>
                </c:pt>
                <c:pt idx="34">
                  <c:v>7.4958127319149533E-3</c:v>
                </c:pt>
                <c:pt idx="35">
                  <c:v>5.6904481536737958E-3</c:v>
                </c:pt>
                <c:pt idx="36">
                  <c:v>4.2437854821774897E-3</c:v>
                </c:pt>
                <c:pt idx="37">
                  <c:v>3.1091350303635527E-3</c:v>
                </c:pt>
                <c:pt idx="38">
                  <c:v>2.2377159340160649E-3</c:v>
                </c:pt>
                <c:pt idx="39">
                  <c:v>1.5821568430163262E-3</c:v>
                </c:pt>
                <c:pt idx="40">
                  <c:v>1.0989383333240513E-3</c:v>
                </c:pt>
                <c:pt idx="41">
                  <c:v>7.4985332368324338E-4</c:v>
                </c:pt>
                <c:pt idx="42">
                  <c:v>5.0264171445132922E-4</c:v>
                </c:pt>
                <c:pt idx="43">
                  <c:v>3.3099386524564664E-4</c:v>
                </c:pt>
                <c:pt idx="44">
                  <c:v>2.1412164447435892E-4</c:v>
                </c:pt>
                <c:pt idx="45">
                  <c:v>1.3607564608496503E-4</c:v>
                </c:pt>
                <c:pt idx="46">
                  <c:v>8.4953142620808431E-5</c:v>
                </c:pt>
                <c:pt idx="47">
                  <c:v>5.2102396840400395E-5</c:v>
                </c:pt>
                <c:pt idx="48">
                  <c:v>3.1391723822740729E-5</c:v>
                </c:pt>
                <c:pt idx="49">
                  <c:v>1.85802621251176E-5</c:v>
                </c:pt>
                <c:pt idx="50">
                  <c:v>1.0803580629829391E-5</c:v>
                </c:pt>
                <c:pt idx="51">
                  <c:v>6.1711031777800488E-6</c:v>
                </c:pt>
                <c:pt idx="52">
                  <c:v>3.4628773281126323E-6</c:v>
                </c:pt>
                <c:pt idx="53">
                  <c:v>1.9089326915744067E-6</c:v>
                </c:pt>
                <c:pt idx="54">
                  <c:v>1.033768592119161E-6</c:v>
                </c:pt>
                <c:pt idx="55">
                  <c:v>5.499652641748596E-7</c:v>
                </c:pt>
                <c:pt idx="56">
                  <c:v>2.8742622864611081E-7</c:v>
                </c:pt>
                <c:pt idx="57">
                  <c:v>1.4756954624588965E-7</c:v>
                </c:pt>
                <c:pt idx="58">
                  <c:v>7.4429704797403087E-8</c:v>
                </c:pt>
                <c:pt idx="59">
                  <c:v>3.6878653877857364E-8</c:v>
                </c:pt>
                <c:pt idx="60">
                  <c:v>1.7950767971814074E-8</c:v>
                </c:pt>
                <c:pt idx="61">
                  <c:v>8.5836147145877674E-9</c:v>
                </c:pt>
                <c:pt idx="62">
                  <c:v>4.0321493232955887E-9</c:v>
                </c:pt>
                <c:pt idx="63">
                  <c:v>1.8607250643300301E-9</c:v>
                </c:pt>
                <c:pt idx="64">
                  <c:v>8.4354259544890052E-10</c:v>
                </c:pt>
                <c:pt idx="65">
                  <c:v>3.7567391143361355E-10</c:v>
                </c:pt>
                <c:pt idx="66">
                  <c:v>1.6435929318740579E-10</c:v>
                </c:pt>
                <c:pt idx="67">
                  <c:v>7.0640977867303619E-11</c:v>
                </c:pt>
                <c:pt idx="68">
                  <c:v>2.9826229082625459E-11</c:v>
                </c:pt>
                <c:pt idx="69">
                  <c:v>1.237141014337321E-11</c:v>
                </c:pt>
                <c:pt idx="70">
                  <c:v>5.0410298633153552E-12</c:v>
                </c:pt>
                <c:pt idx="71">
                  <c:v>2.0178949086898643E-12</c:v>
                </c:pt>
                <c:pt idx="72">
                  <c:v>7.9351844853027721E-13</c:v>
                </c:pt>
                <c:pt idx="73">
                  <c:v>3.0654534168379939E-13</c:v>
                </c:pt>
                <c:pt idx="74">
                  <c:v>1.1633532913341262E-13</c:v>
                </c:pt>
                <c:pt idx="75">
                  <c:v>4.3371828723666545E-14</c:v>
                </c:pt>
                <c:pt idx="76">
                  <c:v>1.5884847670397902E-14</c:v>
                </c:pt>
                <c:pt idx="77">
                  <c:v>5.7152809487711841E-15</c:v>
                </c:pt>
                <c:pt idx="78">
                  <c:v>2.0200928100529838E-15</c:v>
                </c:pt>
                <c:pt idx="79">
                  <c:v>7.0142989390291858E-16</c:v>
                </c:pt>
              </c:numCache>
            </c:numRef>
          </c:val>
        </c:ser>
        <c:ser>
          <c:idx val="27"/>
          <c:order val="27"/>
          <c:spPr>
            <a:solidFill>
              <a:srgbClr val="FFCC00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val>
            <c:numRef>
              <c:f>'3D'!$C$33:$CD$33</c:f>
              <c:numCache>
                <c:formatCode>General</c:formatCode>
                <c:ptCount val="80"/>
                <c:pt idx="0">
                  <c:v>2.3394131744692249E-3</c:v>
                </c:pt>
                <c:pt idx="1">
                  <c:v>3.2504355627402241E-3</c:v>
                </c:pt>
                <c:pt idx="2">
                  <c:v>4.4366523541749976E-3</c:v>
                </c:pt>
                <c:pt idx="3">
                  <c:v>5.9490613517895309E-3</c:v>
                </c:pt>
                <c:pt idx="4">
                  <c:v>7.8364741439384666E-3</c:v>
                </c:pt>
                <c:pt idx="5">
                  <c:v>1.0140798924363963E-2</c:v>
                </c:pt>
                <c:pt idx="6">
                  <c:v>1.2891482016177911E-2</c:v>
                </c:pt>
                <c:pt idx="7">
                  <c:v>1.6099512735659301E-2</c:v>
                </c:pt>
                <c:pt idx="8">
                  <c:v>1.9751579268474369E-2</c:v>
                </c:pt>
                <c:pt idx="9">
                  <c:v>2.3805106530735989E-2</c:v>
                </c:pt>
                <c:pt idx="10">
                  <c:v>2.8184974214485591E-2</c:v>
                </c:pt>
                <c:pt idx="11">
                  <c:v>3.2782673136451716E-2</c:v>
                </c:pt>
                <c:pt idx="12">
                  <c:v>3.7458492418737652E-2</c:v>
                </c:pt>
                <c:pt idx="13">
                  <c:v>4.2047040635551973E-2</c:v>
                </c:pt>
                <c:pt idx="14">
                  <c:v>4.6366016340847499E-2</c:v>
                </c:pt>
                <c:pt idx="15">
                  <c:v>5.0227705881645823E-2</c:v>
                </c:pt>
                <c:pt idx="16">
                  <c:v>5.3452264681475022E-2</c:v>
                </c:pt>
                <c:pt idx="17">
                  <c:v>5.5881504126681171E-2</c:v>
                </c:pt>
                <c:pt idx="18">
                  <c:v>5.739172434618188E-2</c:v>
                </c:pt>
                <c:pt idx="19">
                  <c:v>5.7904147067380812E-2</c:v>
                </c:pt>
                <c:pt idx="20">
                  <c:v>5.739172434618188E-2</c:v>
                </c:pt>
                <c:pt idx="21">
                  <c:v>5.5881504126681171E-2</c:v>
                </c:pt>
                <c:pt idx="22">
                  <c:v>5.3452264681475022E-2</c:v>
                </c:pt>
                <c:pt idx="23">
                  <c:v>5.0227705881645823E-2</c:v>
                </c:pt>
                <c:pt idx="24">
                  <c:v>4.6366016340847499E-2</c:v>
                </c:pt>
                <c:pt idx="25">
                  <c:v>4.2047040635551973E-2</c:v>
                </c:pt>
                <c:pt idx="26">
                  <c:v>3.7458492418737652E-2</c:v>
                </c:pt>
                <c:pt idx="27">
                  <c:v>3.2782673136451716E-2</c:v>
                </c:pt>
                <c:pt idx="28">
                  <c:v>2.8184974214485591E-2</c:v>
                </c:pt>
                <c:pt idx="29">
                  <c:v>2.3805106530735989E-2</c:v>
                </c:pt>
                <c:pt idx="30">
                  <c:v>1.9751579268474369E-2</c:v>
                </c:pt>
                <c:pt idx="31">
                  <c:v>1.6099512735659301E-2</c:v>
                </c:pt>
                <c:pt idx="32">
                  <c:v>1.2891482016177911E-2</c:v>
                </c:pt>
                <c:pt idx="33">
                  <c:v>1.0140798924363963E-2</c:v>
                </c:pt>
                <c:pt idx="34">
                  <c:v>7.8364741439384666E-3</c:v>
                </c:pt>
                <c:pt idx="35">
                  <c:v>5.9490613517895309E-3</c:v>
                </c:pt>
                <c:pt idx="36">
                  <c:v>4.4366523541749976E-3</c:v>
                </c:pt>
                <c:pt idx="37">
                  <c:v>3.2504355627402241E-3</c:v>
                </c:pt>
                <c:pt idx="38">
                  <c:v>2.3394131744692249E-3</c:v>
                </c:pt>
                <c:pt idx="39">
                  <c:v>1.654060958481989E-3</c:v>
                </c:pt>
                <c:pt idx="40">
                  <c:v>1.1488816680558552E-3</c:v>
                </c:pt>
                <c:pt idx="41">
                  <c:v>7.8393182873564985E-4</c:v>
                </c:pt>
                <c:pt idx="42">
                  <c:v>5.2548521952688486E-4</c:v>
                </c:pt>
                <c:pt idx="43">
                  <c:v>3.4603650859045976E-4</c:v>
                </c:pt>
                <c:pt idx="44">
                  <c:v>2.2385280830678321E-4</c:v>
                </c:pt>
                <c:pt idx="45">
                  <c:v>1.4225986164573384E-4</c:v>
                </c:pt>
                <c:pt idx="46">
                  <c:v>8.8813999149123116E-5</c:v>
                </c:pt>
                <c:pt idx="47">
                  <c:v>5.4470288983955206E-5</c:v>
                </c:pt>
                <c:pt idx="48">
                  <c:v>3.281838019020512E-5</c:v>
                </c:pt>
                <c:pt idx="49">
                  <c:v>1.9424677341677174E-5</c:v>
                </c:pt>
                <c:pt idx="50">
                  <c:v>1.129456982124792E-5</c:v>
                </c:pt>
                <c:pt idx="51">
                  <c:v>6.4515606541700884E-6</c:v>
                </c:pt>
                <c:pt idx="52">
                  <c:v>3.6202543494510054E-6</c:v>
                </c:pt>
                <c:pt idx="53">
                  <c:v>1.9956877546245835E-6</c:v>
                </c:pt>
                <c:pt idx="54">
                  <c:v>1.0807501644838862E-6</c:v>
                </c:pt>
                <c:pt idx="55">
                  <c:v>5.7495947763219296E-7</c:v>
                </c:pt>
                <c:pt idx="56">
                  <c:v>3.0048885819744439E-7</c:v>
                </c:pt>
                <c:pt idx="57">
                  <c:v>1.5427612387712556E-7</c:v>
                </c:pt>
                <c:pt idx="58">
                  <c:v>7.7812303754927534E-8</c:v>
                </c:pt>
                <c:pt idx="59">
                  <c:v>3.8554674177840039E-8</c:v>
                </c:pt>
                <c:pt idx="60">
                  <c:v>1.8766574633865335E-8</c:v>
                </c:pt>
                <c:pt idx="61">
                  <c:v>8.9737133487875487E-9</c:v>
                </c:pt>
                <c:pt idx="62">
                  <c:v>4.2153979890626907E-9</c:v>
                </c:pt>
                <c:pt idx="63">
                  <c:v>1.9452892404204062E-9</c:v>
                </c:pt>
                <c:pt idx="64">
                  <c:v>8.8187898697107512E-10</c:v>
                </c:pt>
                <c:pt idx="65">
                  <c:v>3.9274712413334827E-10</c:v>
                </c:pt>
                <c:pt idx="66">
                  <c:v>1.7182891268016886E-10</c:v>
                </c:pt>
                <c:pt idx="67">
                  <c:v>7.385139095093598E-11</c:v>
                </c:pt>
                <c:pt idx="68">
                  <c:v>3.1181738575460457E-11</c:v>
                </c:pt>
                <c:pt idx="69">
                  <c:v>1.2933652317623326E-11</c:v>
                </c:pt>
                <c:pt idx="70">
                  <c:v>5.2701290167637927E-12</c:v>
                </c:pt>
                <c:pt idx="71">
                  <c:v>2.1096019661491086E-12</c:v>
                </c:pt>
                <c:pt idx="72">
                  <c:v>8.2958139791428225E-13</c:v>
                </c:pt>
                <c:pt idx="73">
                  <c:v>3.2047687555238421E-13</c:v>
                </c:pt>
                <c:pt idx="74">
                  <c:v>1.2162240858806131E-13</c:v>
                </c:pt>
                <c:pt idx="75">
                  <c:v>4.5342943657226904E-14</c:v>
                </c:pt>
                <c:pt idx="76">
                  <c:v>1.6606764670023074E-14</c:v>
                </c:pt>
                <c:pt idx="77">
                  <c:v>5.9750227203111221E-15</c:v>
                </c:pt>
                <c:pt idx="78">
                  <c:v>2.1118997553040462E-15</c:v>
                </c:pt>
                <c:pt idx="79">
                  <c:v>7.3330770444041175E-16</c:v>
                </c:pt>
              </c:numCache>
            </c:numRef>
          </c:val>
        </c:ser>
        <c:ser>
          <c:idx val="28"/>
          <c:order val="28"/>
          <c:spPr>
            <a:solidFill>
              <a:srgbClr val="FF9900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val>
            <c:numRef>
              <c:f>'3D'!$C$34:$CD$34</c:f>
              <c:numCache>
                <c:formatCode>General</c:formatCode>
                <c:ptCount val="80"/>
                <c:pt idx="0">
                  <c:v>2.4026367603956294E-3</c:v>
                </c:pt>
                <c:pt idx="1">
                  <c:v>3.3382798966705698E-3</c:v>
                </c:pt>
                <c:pt idx="2">
                  <c:v>4.556554676005486E-3</c:v>
                </c:pt>
                <c:pt idx="3">
                  <c:v>6.1098371376408622E-3</c:v>
                </c:pt>
                <c:pt idx="4">
                  <c:v>8.0482580228215406E-3</c:v>
                </c:pt>
                <c:pt idx="5">
                  <c:v>1.0414858111152269E-2</c:v>
                </c:pt>
                <c:pt idx="6">
                  <c:v>1.3239879524520303E-2</c:v>
                </c:pt>
                <c:pt idx="7">
                  <c:v>1.6534608569915718E-2</c:v>
                </c:pt>
                <c:pt idx="8">
                  <c:v>2.0285373675845698E-2</c:v>
                </c:pt>
                <c:pt idx="9">
                  <c:v>2.4448449149585029E-2</c:v>
                </c:pt>
                <c:pt idx="10">
                  <c:v>2.8946684526511651E-2</c:v>
                </c:pt>
                <c:pt idx="11">
                  <c:v>3.3668638118849382E-2</c:v>
                </c:pt>
                <c:pt idx="12">
                  <c:v>3.8470823305797285E-2</c:v>
                </c:pt>
                <c:pt idx="13">
                  <c:v>4.3183378891480488E-2</c:v>
                </c:pt>
                <c:pt idx="14">
                  <c:v>4.7619076659641102E-2</c:v>
                </c:pt>
                <c:pt idx="15">
                  <c:v>5.1585129920011602E-2</c:v>
                </c:pt>
                <c:pt idx="16">
                  <c:v>5.4896833723801976E-2</c:v>
                </c:pt>
                <c:pt idx="17">
                  <c:v>5.739172434618188E-2</c:v>
                </c:pt>
                <c:pt idx="18">
                  <c:v>5.8942758877090697E-2</c:v>
                </c:pt>
                <c:pt idx="19">
                  <c:v>5.9469030029297161E-2</c:v>
                </c:pt>
                <c:pt idx="20">
                  <c:v>5.8942758877090697E-2</c:v>
                </c:pt>
                <c:pt idx="21">
                  <c:v>5.739172434618188E-2</c:v>
                </c:pt>
                <c:pt idx="22">
                  <c:v>5.4896833723801976E-2</c:v>
                </c:pt>
                <c:pt idx="23">
                  <c:v>5.1585129920011602E-2</c:v>
                </c:pt>
                <c:pt idx="24">
                  <c:v>4.7619076659641102E-2</c:v>
                </c:pt>
                <c:pt idx="25">
                  <c:v>4.3183378891480488E-2</c:v>
                </c:pt>
                <c:pt idx="26">
                  <c:v>3.8470823305797285E-2</c:v>
                </c:pt>
                <c:pt idx="27">
                  <c:v>3.3668638118849382E-2</c:v>
                </c:pt>
                <c:pt idx="28">
                  <c:v>2.8946684526511651E-2</c:v>
                </c:pt>
                <c:pt idx="29">
                  <c:v>2.4448449149585029E-2</c:v>
                </c:pt>
                <c:pt idx="30">
                  <c:v>2.0285373675845698E-2</c:v>
                </c:pt>
                <c:pt idx="31">
                  <c:v>1.6534608569915718E-2</c:v>
                </c:pt>
                <c:pt idx="32">
                  <c:v>1.3239879524520303E-2</c:v>
                </c:pt>
                <c:pt idx="33">
                  <c:v>1.0414858111152269E-2</c:v>
                </c:pt>
                <c:pt idx="34">
                  <c:v>8.0482580228215406E-3</c:v>
                </c:pt>
                <c:pt idx="35">
                  <c:v>6.1098371376408622E-3</c:v>
                </c:pt>
                <c:pt idx="36">
                  <c:v>4.556554676005486E-3</c:v>
                </c:pt>
                <c:pt idx="37">
                  <c:v>3.3382798966705698E-3</c:v>
                </c:pt>
                <c:pt idx="38">
                  <c:v>2.4026367603956294E-3</c:v>
                </c:pt>
                <c:pt idx="39">
                  <c:v>1.6987626239583391E-3</c:v>
                </c:pt>
                <c:pt idx="40">
                  <c:v>1.179930659167086E-3</c:v>
                </c:pt>
                <c:pt idx="41">
                  <c:v>8.051179030364213E-4</c:v>
                </c:pt>
                <c:pt idx="42">
                  <c:v>5.3968666982749083E-4</c:v>
                </c:pt>
                <c:pt idx="43">
                  <c:v>3.5538828499887589E-4</c:v>
                </c:pt>
                <c:pt idx="44">
                  <c:v>2.299025208651731E-4</c:v>
                </c:pt>
                <c:pt idx="45">
                  <c:v>1.4610449186530915E-4</c:v>
                </c:pt>
                <c:pt idx="46">
                  <c:v>9.1214233348003271E-5</c:v>
                </c:pt>
                <c:pt idx="47">
                  <c:v>5.5942370544235548E-5</c:v>
                </c:pt>
                <c:pt idx="48">
                  <c:v>3.3705310170152471E-5</c:v>
                </c:pt>
                <c:pt idx="49">
                  <c:v>1.9949637092441433E-5</c:v>
                </c:pt>
                <c:pt idx="50">
                  <c:v>1.1599810132531255E-5</c:v>
                </c:pt>
                <c:pt idx="51">
                  <c:v>6.6259166866271806E-6</c:v>
                </c:pt>
                <c:pt idx="52">
                  <c:v>3.7180931854616056E-6</c:v>
                </c:pt>
                <c:pt idx="53">
                  <c:v>2.049622022249371E-6</c:v>
                </c:pt>
                <c:pt idx="54">
                  <c:v>1.1099578741928466E-6</c:v>
                </c:pt>
                <c:pt idx="55">
                  <c:v>5.904979897406939E-7</c:v>
                </c:pt>
                <c:pt idx="56">
                  <c:v>3.0860969095734559E-7</c:v>
                </c:pt>
                <c:pt idx="57">
                  <c:v>1.5844549843685864E-7</c:v>
                </c:pt>
                <c:pt idx="58">
                  <c:v>7.9915212692207275E-8</c:v>
                </c:pt>
                <c:pt idx="59">
                  <c:v>3.9596629819685858E-8</c:v>
                </c:pt>
                <c:pt idx="60">
                  <c:v>1.9273748893144045E-8</c:v>
                </c:pt>
                <c:pt idx="61">
                  <c:v>9.2162315765113287E-9</c:v>
                </c:pt>
                <c:pt idx="62">
                  <c:v>4.3293208223116601E-9</c:v>
                </c:pt>
                <c:pt idx="63">
                  <c:v>1.9978614678429269E-9</c:v>
                </c:pt>
                <c:pt idx="64">
                  <c:v>9.0571212278390293E-10</c:v>
                </c:pt>
                <c:pt idx="65">
                  <c:v>4.0336127379317656E-10</c:v>
                </c:pt>
                <c:pt idx="66">
                  <c:v>1.7647265844685631E-10</c:v>
                </c:pt>
                <c:pt idx="67">
                  <c:v>7.5847254619879037E-11</c:v>
                </c:pt>
                <c:pt idx="68">
                  <c:v>3.2024437654731522E-11</c:v>
                </c:pt>
                <c:pt idx="69">
                  <c:v>1.3283189495394786E-11</c:v>
                </c:pt>
                <c:pt idx="70">
                  <c:v>5.4125563820410539E-12</c:v>
                </c:pt>
                <c:pt idx="71">
                  <c:v>2.1666148113501516E-12</c:v>
                </c:pt>
                <c:pt idx="72">
                  <c:v>8.5200117025991155E-13</c:v>
                </c:pt>
                <c:pt idx="73">
                  <c:v>3.2913789255443941E-13</c:v>
                </c:pt>
                <c:pt idx="74">
                  <c:v>1.2490930330330965E-13</c:v>
                </c:pt>
                <c:pt idx="75">
                  <c:v>4.6568355023527363E-14</c:v>
                </c:pt>
                <c:pt idx="76">
                  <c:v>1.7055569192684036E-14</c:v>
                </c:pt>
                <c:pt idx="77">
                  <c:v>6.1365001226325742E-15</c:v>
                </c:pt>
                <c:pt idx="78">
                  <c:v>2.1689746991850978E-15</c:v>
                </c:pt>
                <c:pt idx="79">
                  <c:v>7.5312564133507951E-16</c:v>
                </c:pt>
              </c:numCache>
            </c:numRef>
          </c:val>
        </c:ser>
        <c:ser>
          <c:idx val="29"/>
          <c:order val="29"/>
          <c:spPr>
            <a:solidFill>
              <a:srgbClr val="FF6600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val>
            <c:numRef>
              <c:f>'3D'!$C$35:$CD$35</c:f>
              <c:numCache>
                <c:formatCode>General</c:formatCode>
                <c:ptCount val="80"/>
                <c:pt idx="0">
                  <c:v>2.4240887324497966E-3</c:v>
                </c:pt>
                <c:pt idx="1">
                  <c:v>3.368085770048026E-3</c:v>
                </c:pt>
                <c:pt idx="2">
                  <c:v>4.5972379308296119E-3</c:v>
                </c:pt>
                <c:pt idx="3">
                  <c:v>6.1643888941496647E-3</c:v>
                </c:pt>
                <c:pt idx="4">
                  <c:v>8.1201169941967667E-3</c:v>
                </c:pt>
                <c:pt idx="5">
                  <c:v>1.0507847300709061E-2</c:v>
                </c:pt>
                <c:pt idx="6">
                  <c:v>1.3358091952733457E-2</c:v>
                </c:pt>
                <c:pt idx="7">
                  <c:v>1.6682238027191647E-2</c:v>
                </c:pt>
                <c:pt idx="8">
                  <c:v>2.0466491885795531E-2</c:v>
                </c:pt>
                <c:pt idx="9">
                  <c:v>2.4666737430431251E-2</c:v>
                </c:pt>
                <c:pt idx="10">
                  <c:v>2.9205135357598309E-2</c:v>
                </c:pt>
                <c:pt idx="11">
                  <c:v>3.3969248971031853E-2</c:v>
                </c:pt>
                <c:pt idx="12">
                  <c:v>3.8814310527861204E-2</c:v>
                </c:pt>
                <c:pt idx="13">
                  <c:v>4.3568942224421488E-2</c:v>
                </c:pt>
                <c:pt idx="14">
                  <c:v>4.804424417500848E-2</c:v>
                </c:pt>
                <c:pt idx="15">
                  <c:v>5.2045708391004641E-2</c:v>
                </c:pt>
                <c:pt idx="16">
                  <c:v>5.538698078319821E-2</c:v>
                </c:pt>
                <c:pt idx="17">
                  <c:v>5.7904147067380812E-2</c:v>
                </c:pt>
                <c:pt idx="18">
                  <c:v>5.9469030029297161E-2</c:v>
                </c:pt>
                <c:pt idx="19">
                  <c:v>6.0000000000000046E-2</c:v>
                </c:pt>
                <c:pt idx="20">
                  <c:v>5.9469030029297161E-2</c:v>
                </c:pt>
                <c:pt idx="21">
                  <c:v>5.7904147067380812E-2</c:v>
                </c:pt>
                <c:pt idx="22">
                  <c:v>5.538698078319821E-2</c:v>
                </c:pt>
                <c:pt idx="23">
                  <c:v>5.2045708391004641E-2</c:v>
                </c:pt>
                <c:pt idx="24">
                  <c:v>4.804424417500848E-2</c:v>
                </c:pt>
                <c:pt idx="25">
                  <c:v>4.3568942224421488E-2</c:v>
                </c:pt>
                <c:pt idx="26">
                  <c:v>3.8814310527861204E-2</c:v>
                </c:pt>
                <c:pt idx="27">
                  <c:v>3.3969248971031853E-2</c:v>
                </c:pt>
                <c:pt idx="28">
                  <c:v>2.9205135357598309E-2</c:v>
                </c:pt>
                <c:pt idx="29">
                  <c:v>2.4666737430431251E-2</c:v>
                </c:pt>
                <c:pt idx="30">
                  <c:v>2.0466491885795531E-2</c:v>
                </c:pt>
                <c:pt idx="31">
                  <c:v>1.6682238027191647E-2</c:v>
                </c:pt>
                <c:pt idx="32">
                  <c:v>1.3358091952733457E-2</c:v>
                </c:pt>
                <c:pt idx="33">
                  <c:v>1.0507847300709061E-2</c:v>
                </c:pt>
                <c:pt idx="34">
                  <c:v>8.1201169941967667E-3</c:v>
                </c:pt>
                <c:pt idx="35">
                  <c:v>6.1643888941496647E-3</c:v>
                </c:pt>
                <c:pt idx="36">
                  <c:v>4.5972379308296119E-3</c:v>
                </c:pt>
                <c:pt idx="37">
                  <c:v>3.368085770048026E-3</c:v>
                </c:pt>
                <c:pt idx="38">
                  <c:v>2.4240887324497966E-3</c:v>
                </c:pt>
                <c:pt idx="39">
                  <c:v>1.7139300470730239E-3</c:v>
                </c:pt>
                <c:pt idx="40">
                  <c:v>1.190465684662219E-3</c:v>
                </c:pt>
                <c:pt idx="41">
                  <c:v>8.1230640819914142E-4</c:v>
                </c:pt>
                <c:pt idx="42">
                  <c:v>5.4450526893909444E-4</c:v>
                </c:pt>
                <c:pt idx="43">
                  <c:v>3.5856137370035698E-4</c:v>
                </c:pt>
                <c:pt idx="44">
                  <c:v>2.3195520836836827E-4</c:v>
                </c:pt>
                <c:pt idx="45">
                  <c:v>1.4740898762935752E-4</c:v>
                </c:pt>
                <c:pt idx="46">
                  <c:v>9.2028640759468007E-5</c:v>
                </c:pt>
                <c:pt idx="47">
                  <c:v>5.6441852692074146E-5</c:v>
                </c:pt>
                <c:pt idx="48">
                  <c:v>3.4006248449198924E-5</c:v>
                </c:pt>
                <c:pt idx="49">
                  <c:v>2.0127757674150758E-5</c:v>
                </c:pt>
                <c:pt idx="50">
                  <c:v>1.1703379180877887E-5</c:v>
                </c:pt>
                <c:pt idx="51">
                  <c:v>6.685076265776949E-6</c:v>
                </c:pt>
                <c:pt idx="52">
                  <c:v>3.751290226489222E-6</c:v>
                </c:pt>
                <c:pt idx="53">
                  <c:v>2.0679220978445089E-6</c:v>
                </c:pt>
                <c:pt idx="54">
                  <c:v>1.1198681468112371E-6</c:v>
                </c:pt>
                <c:pt idx="55">
                  <c:v>5.9577025835106665E-7</c:v>
                </c:pt>
                <c:pt idx="56">
                  <c:v>3.1136511640291757E-7</c:v>
                </c:pt>
                <c:pt idx="57">
                  <c:v>1.5986018103083374E-7</c:v>
                </c:pt>
                <c:pt idx="58">
                  <c:v>8.0628736657891505E-8</c:v>
                </c:pt>
                <c:pt idx="59">
                  <c:v>3.9950168819143995E-8</c:v>
                </c:pt>
                <c:pt idx="60">
                  <c:v>1.944583479870005E-8</c:v>
                </c:pt>
                <c:pt idx="61">
                  <c:v>9.2985188142174032E-9</c:v>
                </c:pt>
                <c:pt idx="62">
                  <c:v>4.3679752168604292E-9</c:v>
                </c:pt>
                <c:pt idx="63">
                  <c:v>2.0156993986873729E-9</c:v>
                </c:pt>
                <c:pt idx="64">
                  <c:v>9.1379878468276006E-10</c:v>
                </c:pt>
                <c:pt idx="65">
                  <c:v>4.0696268991890213E-10</c:v>
                </c:pt>
                <c:pt idx="66">
                  <c:v>1.7804829676211409E-10</c:v>
                </c:pt>
                <c:pt idx="67">
                  <c:v>7.6524457771562803E-11</c:v>
                </c:pt>
                <c:pt idx="68">
                  <c:v>3.2310368242718846E-11</c:v>
                </c:pt>
                <c:pt idx="69">
                  <c:v>1.3401788617219054E-11</c:v>
                </c:pt>
                <c:pt idx="70">
                  <c:v>5.4608824586927775E-12</c:v>
                </c:pt>
                <c:pt idx="71">
                  <c:v>2.1859594585108761E-12</c:v>
                </c:pt>
                <c:pt idx="72">
                  <c:v>8.5960827325434813E-13</c:v>
                </c:pt>
                <c:pt idx="73">
                  <c:v>3.320766043020619E-13</c:v>
                </c:pt>
                <c:pt idx="74">
                  <c:v>1.2602455756393564E-13</c:v>
                </c:pt>
                <c:pt idx="75">
                  <c:v>4.6984141157761425E-14</c:v>
                </c:pt>
                <c:pt idx="76">
                  <c:v>1.7207850053328656E-14</c:v>
                </c:pt>
                <c:pt idx="77">
                  <c:v>6.1912899399328613E-15</c:v>
                </c:pt>
                <c:pt idx="78">
                  <c:v>2.1883404166335573E-15</c:v>
                </c:pt>
                <c:pt idx="79">
                  <c:v>7.5984993294565388E-16</c:v>
                </c:pt>
              </c:numCache>
            </c:numRef>
          </c:val>
        </c:ser>
        <c:ser>
          <c:idx val="30"/>
          <c:order val="30"/>
          <c:spPr>
            <a:solidFill>
              <a:srgbClr val="666699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val>
            <c:numRef>
              <c:f>'3D'!$C$36:$CD$36</c:f>
              <c:numCache>
                <c:formatCode>General</c:formatCode>
                <c:ptCount val="80"/>
                <c:pt idx="0">
                  <c:v>2.4026367603956294E-3</c:v>
                </c:pt>
                <c:pt idx="1">
                  <c:v>3.3382798966705698E-3</c:v>
                </c:pt>
                <c:pt idx="2">
                  <c:v>4.556554676005486E-3</c:v>
                </c:pt>
                <c:pt idx="3">
                  <c:v>6.1098371376408622E-3</c:v>
                </c:pt>
                <c:pt idx="4">
                  <c:v>8.0482580228215406E-3</c:v>
                </c:pt>
                <c:pt idx="5">
                  <c:v>1.0414858111152269E-2</c:v>
                </c:pt>
                <c:pt idx="6">
                  <c:v>1.3239879524520303E-2</c:v>
                </c:pt>
                <c:pt idx="7">
                  <c:v>1.6534608569915718E-2</c:v>
                </c:pt>
                <c:pt idx="8">
                  <c:v>2.0285373675845698E-2</c:v>
                </c:pt>
                <c:pt idx="9">
                  <c:v>2.4448449149585029E-2</c:v>
                </c:pt>
                <c:pt idx="10">
                  <c:v>2.8946684526511651E-2</c:v>
                </c:pt>
                <c:pt idx="11">
                  <c:v>3.3668638118849382E-2</c:v>
                </c:pt>
                <c:pt idx="12">
                  <c:v>3.8470823305797285E-2</c:v>
                </c:pt>
                <c:pt idx="13">
                  <c:v>4.3183378891480488E-2</c:v>
                </c:pt>
                <c:pt idx="14">
                  <c:v>4.7619076659641102E-2</c:v>
                </c:pt>
                <c:pt idx="15">
                  <c:v>5.1585129920011602E-2</c:v>
                </c:pt>
                <c:pt idx="16">
                  <c:v>5.4896833723801976E-2</c:v>
                </c:pt>
                <c:pt idx="17">
                  <c:v>5.739172434618188E-2</c:v>
                </c:pt>
                <c:pt idx="18">
                  <c:v>5.8942758877090697E-2</c:v>
                </c:pt>
                <c:pt idx="19">
                  <c:v>5.9469030029297161E-2</c:v>
                </c:pt>
                <c:pt idx="20">
                  <c:v>5.8942758877090697E-2</c:v>
                </c:pt>
                <c:pt idx="21">
                  <c:v>5.739172434618188E-2</c:v>
                </c:pt>
                <c:pt idx="22">
                  <c:v>5.4896833723801976E-2</c:v>
                </c:pt>
                <c:pt idx="23">
                  <c:v>5.1585129920011602E-2</c:v>
                </c:pt>
                <c:pt idx="24">
                  <c:v>4.7619076659641102E-2</c:v>
                </c:pt>
                <c:pt idx="25">
                  <c:v>4.3183378891480488E-2</c:v>
                </c:pt>
                <c:pt idx="26">
                  <c:v>3.8470823305797285E-2</c:v>
                </c:pt>
                <c:pt idx="27">
                  <c:v>3.3668638118849382E-2</c:v>
                </c:pt>
                <c:pt idx="28">
                  <c:v>2.8946684526511651E-2</c:v>
                </c:pt>
                <c:pt idx="29">
                  <c:v>2.4448449149585029E-2</c:v>
                </c:pt>
                <c:pt idx="30">
                  <c:v>2.0285373675845698E-2</c:v>
                </c:pt>
                <c:pt idx="31">
                  <c:v>1.6534608569915718E-2</c:v>
                </c:pt>
                <c:pt idx="32">
                  <c:v>1.3239879524520303E-2</c:v>
                </c:pt>
                <c:pt idx="33">
                  <c:v>1.0414858111152269E-2</c:v>
                </c:pt>
                <c:pt idx="34">
                  <c:v>8.0482580228215406E-3</c:v>
                </c:pt>
                <c:pt idx="35">
                  <c:v>6.1098371376408622E-3</c:v>
                </c:pt>
                <c:pt idx="36">
                  <c:v>4.556554676005486E-3</c:v>
                </c:pt>
                <c:pt idx="37">
                  <c:v>3.3382798966705698E-3</c:v>
                </c:pt>
                <c:pt idx="38">
                  <c:v>2.4026367603956294E-3</c:v>
                </c:pt>
                <c:pt idx="39">
                  <c:v>1.6987626239583391E-3</c:v>
                </c:pt>
                <c:pt idx="40">
                  <c:v>1.179930659167086E-3</c:v>
                </c:pt>
                <c:pt idx="41">
                  <c:v>8.051179030364213E-4</c:v>
                </c:pt>
                <c:pt idx="42">
                  <c:v>5.3968666982749083E-4</c:v>
                </c:pt>
                <c:pt idx="43">
                  <c:v>3.5538828499887589E-4</c:v>
                </c:pt>
                <c:pt idx="44">
                  <c:v>2.299025208651731E-4</c:v>
                </c:pt>
                <c:pt idx="45">
                  <c:v>1.4610449186530915E-4</c:v>
                </c:pt>
                <c:pt idx="46">
                  <c:v>9.1214233348003271E-5</c:v>
                </c:pt>
                <c:pt idx="47">
                  <c:v>5.5942370544235548E-5</c:v>
                </c:pt>
                <c:pt idx="48">
                  <c:v>3.3705310170152471E-5</c:v>
                </c:pt>
                <c:pt idx="49">
                  <c:v>1.9949637092441433E-5</c:v>
                </c:pt>
                <c:pt idx="50">
                  <c:v>1.1599810132531255E-5</c:v>
                </c:pt>
                <c:pt idx="51">
                  <c:v>6.6259166866271806E-6</c:v>
                </c:pt>
                <c:pt idx="52">
                  <c:v>3.7180931854616056E-6</c:v>
                </c:pt>
                <c:pt idx="53">
                  <c:v>2.049622022249371E-6</c:v>
                </c:pt>
                <c:pt idx="54">
                  <c:v>1.1099578741928466E-6</c:v>
                </c:pt>
                <c:pt idx="55">
                  <c:v>5.904979897406939E-7</c:v>
                </c:pt>
                <c:pt idx="56">
                  <c:v>3.0860969095734559E-7</c:v>
                </c:pt>
                <c:pt idx="57">
                  <c:v>1.5844549843685864E-7</c:v>
                </c:pt>
                <c:pt idx="58">
                  <c:v>7.9915212692207275E-8</c:v>
                </c:pt>
                <c:pt idx="59">
                  <c:v>3.9596629819685858E-8</c:v>
                </c:pt>
                <c:pt idx="60">
                  <c:v>1.9273748893144045E-8</c:v>
                </c:pt>
                <c:pt idx="61">
                  <c:v>9.2162315765113287E-9</c:v>
                </c:pt>
                <c:pt idx="62">
                  <c:v>4.3293208223116601E-9</c:v>
                </c:pt>
                <c:pt idx="63">
                  <c:v>1.9978614678429269E-9</c:v>
                </c:pt>
                <c:pt idx="64">
                  <c:v>9.0571212278390293E-10</c:v>
                </c:pt>
                <c:pt idx="65">
                  <c:v>4.0336127379317656E-10</c:v>
                </c:pt>
                <c:pt idx="66">
                  <c:v>1.7647265844685631E-10</c:v>
                </c:pt>
                <c:pt idx="67">
                  <c:v>7.5847254619879037E-11</c:v>
                </c:pt>
                <c:pt idx="68">
                  <c:v>3.2024437654731522E-11</c:v>
                </c:pt>
                <c:pt idx="69">
                  <c:v>1.3283189495394786E-11</c:v>
                </c:pt>
                <c:pt idx="70">
                  <c:v>5.4125563820410539E-12</c:v>
                </c:pt>
                <c:pt idx="71">
                  <c:v>2.1666148113501516E-12</c:v>
                </c:pt>
                <c:pt idx="72">
                  <c:v>8.5200117025991155E-13</c:v>
                </c:pt>
                <c:pt idx="73">
                  <c:v>3.2913789255443941E-13</c:v>
                </c:pt>
                <c:pt idx="74">
                  <c:v>1.2490930330330965E-13</c:v>
                </c:pt>
                <c:pt idx="75">
                  <c:v>4.6568355023527363E-14</c:v>
                </c:pt>
                <c:pt idx="76">
                  <c:v>1.7055569192684036E-14</c:v>
                </c:pt>
                <c:pt idx="77">
                  <c:v>6.1365001226325742E-15</c:v>
                </c:pt>
                <c:pt idx="78">
                  <c:v>2.1689746991850978E-15</c:v>
                </c:pt>
                <c:pt idx="79">
                  <c:v>7.5312564133507951E-16</c:v>
                </c:pt>
              </c:numCache>
            </c:numRef>
          </c:val>
        </c:ser>
        <c:ser>
          <c:idx val="31"/>
          <c:order val="31"/>
          <c:spPr>
            <a:solidFill>
              <a:srgbClr val="969696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val>
            <c:numRef>
              <c:f>'3D'!$C$37:$CD$37</c:f>
              <c:numCache>
                <c:formatCode>General</c:formatCode>
                <c:ptCount val="80"/>
                <c:pt idx="0">
                  <c:v>2.3394131744692249E-3</c:v>
                </c:pt>
                <c:pt idx="1">
                  <c:v>3.2504355627402241E-3</c:v>
                </c:pt>
                <c:pt idx="2">
                  <c:v>4.4366523541749976E-3</c:v>
                </c:pt>
                <c:pt idx="3">
                  <c:v>5.9490613517895309E-3</c:v>
                </c:pt>
                <c:pt idx="4">
                  <c:v>7.8364741439384666E-3</c:v>
                </c:pt>
                <c:pt idx="5">
                  <c:v>1.0140798924363963E-2</c:v>
                </c:pt>
                <c:pt idx="6">
                  <c:v>1.2891482016177911E-2</c:v>
                </c:pt>
                <c:pt idx="7">
                  <c:v>1.6099512735659301E-2</c:v>
                </c:pt>
                <c:pt idx="8">
                  <c:v>1.9751579268474369E-2</c:v>
                </c:pt>
                <c:pt idx="9">
                  <c:v>2.3805106530735989E-2</c:v>
                </c:pt>
                <c:pt idx="10">
                  <c:v>2.8184974214485591E-2</c:v>
                </c:pt>
                <c:pt idx="11">
                  <c:v>3.2782673136451716E-2</c:v>
                </c:pt>
                <c:pt idx="12">
                  <c:v>3.7458492418737652E-2</c:v>
                </c:pt>
                <c:pt idx="13">
                  <c:v>4.2047040635551973E-2</c:v>
                </c:pt>
                <c:pt idx="14">
                  <c:v>4.6366016340847499E-2</c:v>
                </c:pt>
                <c:pt idx="15">
                  <c:v>5.0227705881645823E-2</c:v>
                </c:pt>
                <c:pt idx="16">
                  <c:v>5.3452264681475022E-2</c:v>
                </c:pt>
                <c:pt idx="17">
                  <c:v>5.5881504126681171E-2</c:v>
                </c:pt>
                <c:pt idx="18">
                  <c:v>5.739172434618188E-2</c:v>
                </c:pt>
                <c:pt idx="19">
                  <c:v>5.7904147067380812E-2</c:v>
                </c:pt>
                <c:pt idx="20">
                  <c:v>5.739172434618188E-2</c:v>
                </c:pt>
                <c:pt idx="21">
                  <c:v>5.5881504126681171E-2</c:v>
                </c:pt>
                <c:pt idx="22">
                  <c:v>5.3452264681475022E-2</c:v>
                </c:pt>
                <c:pt idx="23">
                  <c:v>5.0227705881645823E-2</c:v>
                </c:pt>
                <c:pt idx="24">
                  <c:v>4.6366016340847499E-2</c:v>
                </c:pt>
                <c:pt idx="25">
                  <c:v>4.2047040635551973E-2</c:v>
                </c:pt>
                <c:pt idx="26">
                  <c:v>3.7458492418737652E-2</c:v>
                </c:pt>
                <c:pt idx="27">
                  <c:v>3.2782673136451716E-2</c:v>
                </c:pt>
                <c:pt idx="28">
                  <c:v>2.8184974214485591E-2</c:v>
                </c:pt>
                <c:pt idx="29">
                  <c:v>2.3805106530735989E-2</c:v>
                </c:pt>
                <c:pt idx="30">
                  <c:v>1.9751579268474369E-2</c:v>
                </c:pt>
                <c:pt idx="31">
                  <c:v>1.6099512735659301E-2</c:v>
                </c:pt>
                <c:pt idx="32">
                  <c:v>1.2891482016177911E-2</c:v>
                </c:pt>
                <c:pt idx="33">
                  <c:v>1.0140798924363963E-2</c:v>
                </c:pt>
                <c:pt idx="34">
                  <c:v>7.8364741439384666E-3</c:v>
                </c:pt>
                <c:pt idx="35">
                  <c:v>5.9490613517895309E-3</c:v>
                </c:pt>
                <c:pt idx="36">
                  <c:v>4.4366523541749976E-3</c:v>
                </c:pt>
                <c:pt idx="37">
                  <c:v>3.2504355627402241E-3</c:v>
                </c:pt>
                <c:pt idx="38">
                  <c:v>2.3394131744692249E-3</c:v>
                </c:pt>
                <c:pt idx="39">
                  <c:v>1.654060958481989E-3</c:v>
                </c:pt>
                <c:pt idx="40">
                  <c:v>1.1488816680558552E-3</c:v>
                </c:pt>
                <c:pt idx="41">
                  <c:v>7.8393182873564985E-4</c:v>
                </c:pt>
                <c:pt idx="42">
                  <c:v>5.2548521952688486E-4</c:v>
                </c:pt>
                <c:pt idx="43">
                  <c:v>3.4603650859045976E-4</c:v>
                </c:pt>
                <c:pt idx="44">
                  <c:v>2.2385280830678321E-4</c:v>
                </c:pt>
                <c:pt idx="45">
                  <c:v>1.4225986164573384E-4</c:v>
                </c:pt>
                <c:pt idx="46">
                  <c:v>8.8813999149123116E-5</c:v>
                </c:pt>
                <c:pt idx="47">
                  <c:v>5.4470288983955206E-5</c:v>
                </c:pt>
                <c:pt idx="48">
                  <c:v>3.281838019020512E-5</c:v>
                </c:pt>
                <c:pt idx="49">
                  <c:v>1.9424677341677174E-5</c:v>
                </c:pt>
                <c:pt idx="50">
                  <c:v>1.129456982124792E-5</c:v>
                </c:pt>
                <c:pt idx="51">
                  <c:v>6.4515606541700884E-6</c:v>
                </c:pt>
                <c:pt idx="52">
                  <c:v>3.6202543494510054E-6</c:v>
                </c:pt>
                <c:pt idx="53">
                  <c:v>1.9956877546245835E-6</c:v>
                </c:pt>
                <c:pt idx="54">
                  <c:v>1.0807501644838862E-6</c:v>
                </c:pt>
                <c:pt idx="55">
                  <c:v>5.7495947763219296E-7</c:v>
                </c:pt>
                <c:pt idx="56">
                  <c:v>3.0048885819744439E-7</c:v>
                </c:pt>
                <c:pt idx="57">
                  <c:v>1.5427612387712556E-7</c:v>
                </c:pt>
                <c:pt idx="58">
                  <c:v>7.7812303754927534E-8</c:v>
                </c:pt>
                <c:pt idx="59">
                  <c:v>3.8554674177840039E-8</c:v>
                </c:pt>
                <c:pt idx="60">
                  <c:v>1.8766574633865335E-8</c:v>
                </c:pt>
                <c:pt idx="61">
                  <c:v>8.9737133487875487E-9</c:v>
                </c:pt>
                <c:pt idx="62">
                  <c:v>4.2153979890626907E-9</c:v>
                </c:pt>
                <c:pt idx="63">
                  <c:v>1.9452892404204062E-9</c:v>
                </c:pt>
                <c:pt idx="64">
                  <c:v>8.8187898697107512E-10</c:v>
                </c:pt>
                <c:pt idx="65">
                  <c:v>3.9274712413334827E-10</c:v>
                </c:pt>
                <c:pt idx="66">
                  <c:v>1.7182891268016886E-10</c:v>
                </c:pt>
                <c:pt idx="67">
                  <c:v>7.385139095093598E-11</c:v>
                </c:pt>
                <c:pt idx="68">
                  <c:v>3.1181738575460457E-11</c:v>
                </c:pt>
                <c:pt idx="69">
                  <c:v>1.2933652317623326E-11</c:v>
                </c:pt>
                <c:pt idx="70">
                  <c:v>5.2701290167637927E-12</c:v>
                </c:pt>
                <c:pt idx="71">
                  <c:v>2.1096019661491086E-12</c:v>
                </c:pt>
                <c:pt idx="72">
                  <c:v>8.2958139791428225E-13</c:v>
                </c:pt>
                <c:pt idx="73">
                  <c:v>3.2047687555238421E-13</c:v>
                </c:pt>
                <c:pt idx="74">
                  <c:v>1.2162240858806131E-13</c:v>
                </c:pt>
                <c:pt idx="75">
                  <c:v>4.5342943657226904E-14</c:v>
                </c:pt>
                <c:pt idx="76">
                  <c:v>1.6606764670023074E-14</c:v>
                </c:pt>
                <c:pt idx="77">
                  <c:v>5.9750227203111221E-15</c:v>
                </c:pt>
                <c:pt idx="78">
                  <c:v>2.1118997553040462E-15</c:v>
                </c:pt>
                <c:pt idx="79">
                  <c:v>7.3330770444041175E-16</c:v>
                </c:pt>
              </c:numCache>
            </c:numRef>
          </c:val>
        </c:ser>
        <c:ser>
          <c:idx val="32"/>
          <c:order val="32"/>
          <c:spPr>
            <a:solidFill>
              <a:srgbClr val="003366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val>
            <c:numRef>
              <c:f>'3D'!$C$38:$CD$38</c:f>
              <c:numCache>
                <c:formatCode>General</c:formatCode>
                <c:ptCount val="80"/>
                <c:pt idx="0">
                  <c:v>2.2377159340160649E-3</c:v>
                </c:pt>
                <c:pt idx="1">
                  <c:v>3.1091350303635527E-3</c:v>
                </c:pt>
                <c:pt idx="2">
                  <c:v>4.2437854821774897E-3</c:v>
                </c:pt>
                <c:pt idx="3">
                  <c:v>5.6904481536737958E-3</c:v>
                </c:pt>
                <c:pt idx="4">
                  <c:v>7.4958127319149533E-3</c:v>
                </c:pt>
                <c:pt idx="5">
                  <c:v>9.6999656086192258E-3</c:v>
                </c:pt>
                <c:pt idx="6">
                  <c:v>1.2331073038104039E-2</c:v>
                </c:pt>
                <c:pt idx="7">
                  <c:v>1.5399646617213361E-2</c:v>
                </c:pt>
                <c:pt idx="8">
                  <c:v>1.8892953212967325E-2</c:v>
                </c:pt>
                <c:pt idx="9">
                  <c:v>2.2770268534058204E-2</c:v>
                </c:pt>
                <c:pt idx="10">
                  <c:v>2.6959737847033323E-2</c:v>
                </c:pt>
                <c:pt idx="11">
                  <c:v>3.135756899963691E-2</c:v>
                </c:pt>
                <c:pt idx="12">
                  <c:v>3.5830124521995556E-2</c:v>
                </c:pt>
                <c:pt idx="13">
                  <c:v>4.0219202762138362E-2</c:v>
                </c:pt>
                <c:pt idx="14">
                  <c:v>4.4350427147741393E-2</c:v>
                </c:pt>
                <c:pt idx="15">
                  <c:v>4.804424417500848E-2</c:v>
                </c:pt>
                <c:pt idx="16">
                  <c:v>5.1128627337972708E-2</c:v>
                </c:pt>
                <c:pt idx="17">
                  <c:v>5.3452264681475022E-2</c:v>
                </c:pt>
                <c:pt idx="18">
                  <c:v>5.4896833723801976E-2</c:v>
                </c:pt>
                <c:pt idx="19">
                  <c:v>5.538698078319821E-2</c:v>
                </c:pt>
                <c:pt idx="20">
                  <c:v>5.4896833723801976E-2</c:v>
                </c:pt>
                <c:pt idx="21">
                  <c:v>5.3452264681475022E-2</c:v>
                </c:pt>
                <c:pt idx="22">
                  <c:v>5.1128627337972708E-2</c:v>
                </c:pt>
                <c:pt idx="23">
                  <c:v>4.804424417500848E-2</c:v>
                </c:pt>
                <c:pt idx="24">
                  <c:v>4.4350427147741393E-2</c:v>
                </c:pt>
                <c:pt idx="25">
                  <c:v>4.0219202762138362E-2</c:v>
                </c:pt>
                <c:pt idx="26">
                  <c:v>3.5830124521995556E-2</c:v>
                </c:pt>
                <c:pt idx="27">
                  <c:v>3.135756899963691E-2</c:v>
                </c:pt>
                <c:pt idx="28">
                  <c:v>2.6959737847033323E-2</c:v>
                </c:pt>
                <c:pt idx="29">
                  <c:v>2.2770268534058204E-2</c:v>
                </c:pt>
                <c:pt idx="30">
                  <c:v>1.8892953212967325E-2</c:v>
                </c:pt>
                <c:pt idx="31">
                  <c:v>1.5399646617213361E-2</c:v>
                </c:pt>
                <c:pt idx="32">
                  <c:v>1.2331073038104039E-2</c:v>
                </c:pt>
                <c:pt idx="33">
                  <c:v>9.6999656086192258E-3</c:v>
                </c:pt>
                <c:pt idx="34">
                  <c:v>7.4958127319149533E-3</c:v>
                </c:pt>
                <c:pt idx="35">
                  <c:v>5.6904481536737958E-3</c:v>
                </c:pt>
                <c:pt idx="36">
                  <c:v>4.2437854821774897E-3</c:v>
                </c:pt>
                <c:pt idx="37">
                  <c:v>3.1091350303635527E-3</c:v>
                </c:pt>
                <c:pt idx="38">
                  <c:v>2.2377159340160649E-3</c:v>
                </c:pt>
                <c:pt idx="39">
                  <c:v>1.5821568430163262E-3</c:v>
                </c:pt>
                <c:pt idx="40">
                  <c:v>1.0989383333240513E-3</c:v>
                </c:pt>
                <c:pt idx="41">
                  <c:v>7.4985332368324338E-4</c:v>
                </c:pt>
                <c:pt idx="42">
                  <c:v>5.0264171445132922E-4</c:v>
                </c:pt>
                <c:pt idx="43">
                  <c:v>3.3099386524564664E-4</c:v>
                </c:pt>
                <c:pt idx="44">
                  <c:v>2.1412164447435892E-4</c:v>
                </c:pt>
                <c:pt idx="45">
                  <c:v>1.3607564608496503E-4</c:v>
                </c:pt>
                <c:pt idx="46">
                  <c:v>8.4953142620808431E-5</c:v>
                </c:pt>
                <c:pt idx="47">
                  <c:v>5.2102396840400395E-5</c:v>
                </c:pt>
                <c:pt idx="48">
                  <c:v>3.1391723822740729E-5</c:v>
                </c:pt>
                <c:pt idx="49">
                  <c:v>1.85802621251176E-5</c:v>
                </c:pt>
                <c:pt idx="50">
                  <c:v>1.0803580629829391E-5</c:v>
                </c:pt>
                <c:pt idx="51">
                  <c:v>6.1711031777800488E-6</c:v>
                </c:pt>
                <c:pt idx="52">
                  <c:v>3.4628773281126323E-6</c:v>
                </c:pt>
                <c:pt idx="53">
                  <c:v>1.9089326915744067E-6</c:v>
                </c:pt>
                <c:pt idx="54">
                  <c:v>1.033768592119161E-6</c:v>
                </c:pt>
                <c:pt idx="55">
                  <c:v>5.499652641748596E-7</c:v>
                </c:pt>
                <c:pt idx="56">
                  <c:v>2.8742622864611081E-7</c:v>
                </c:pt>
                <c:pt idx="57">
                  <c:v>1.4756954624588965E-7</c:v>
                </c:pt>
                <c:pt idx="58">
                  <c:v>7.4429704797403087E-8</c:v>
                </c:pt>
                <c:pt idx="59">
                  <c:v>3.6878653877857364E-8</c:v>
                </c:pt>
                <c:pt idx="60">
                  <c:v>1.7950767971814074E-8</c:v>
                </c:pt>
                <c:pt idx="61">
                  <c:v>8.5836147145877674E-9</c:v>
                </c:pt>
                <c:pt idx="62">
                  <c:v>4.0321493232955887E-9</c:v>
                </c:pt>
                <c:pt idx="63">
                  <c:v>1.8607250643300301E-9</c:v>
                </c:pt>
                <c:pt idx="64">
                  <c:v>8.4354259544890052E-10</c:v>
                </c:pt>
                <c:pt idx="65">
                  <c:v>3.7567391143361355E-10</c:v>
                </c:pt>
                <c:pt idx="66">
                  <c:v>1.6435929318740579E-10</c:v>
                </c:pt>
                <c:pt idx="67">
                  <c:v>7.0640977867303619E-11</c:v>
                </c:pt>
                <c:pt idx="68">
                  <c:v>2.9826229082625459E-11</c:v>
                </c:pt>
                <c:pt idx="69">
                  <c:v>1.237141014337321E-11</c:v>
                </c:pt>
                <c:pt idx="70">
                  <c:v>5.0410298633153552E-12</c:v>
                </c:pt>
                <c:pt idx="71">
                  <c:v>2.0178949086898643E-12</c:v>
                </c:pt>
                <c:pt idx="72">
                  <c:v>7.9351844853027721E-13</c:v>
                </c:pt>
                <c:pt idx="73">
                  <c:v>3.0654534168379939E-13</c:v>
                </c:pt>
                <c:pt idx="74">
                  <c:v>1.1633532913341262E-13</c:v>
                </c:pt>
                <c:pt idx="75">
                  <c:v>4.3371828723666545E-14</c:v>
                </c:pt>
                <c:pt idx="76">
                  <c:v>1.5884847670397902E-14</c:v>
                </c:pt>
                <c:pt idx="77">
                  <c:v>5.7152809487711841E-15</c:v>
                </c:pt>
                <c:pt idx="78">
                  <c:v>2.0200928100529838E-15</c:v>
                </c:pt>
                <c:pt idx="79">
                  <c:v>7.0142989390291858E-16</c:v>
                </c:pt>
              </c:numCache>
            </c:numRef>
          </c:val>
        </c:ser>
        <c:ser>
          <c:idx val="33"/>
          <c:order val="33"/>
          <c:spPr>
            <a:solidFill>
              <a:srgbClr val="339966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val>
            <c:numRef>
              <c:f>'3D'!$C$39:$CD$39</c:f>
              <c:numCache>
                <c:formatCode>General</c:formatCode>
                <c:ptCount val="80"/>
                <c:pt idx="0">
                  <c:v>2.1027235880500383E-3</c:v>
                </c:pt>
                <c:pt idx="1">
                  <c:v>2.9215734970635312E-3</c:v>
                </c:pt>
                <c:pt idx="2">
                  <c:v>3.9877750792003961E-3</c:v>
                </c:pt>
                <c:pt idx="3">
                  <c:v>5.3471664465610134E-3</c:v>
                </c:pt>
                <c:pt idx="4">
                  <c:v>7.0436206863467689E-3</c:v>
                </c:pt>
                <c:pt idx="5">
                  <c:v>9.1148059404984709E-3</c:v>
                </c:pt>
                <c:pt idx="6">
                  <c:v>1.1587189307203212E-2</c:v>
                </c:pt>
                <c:pt idx="7">
                  <c:v>1.4470648261209085E-2</c:v>
                </c:pt>
                <c:pt idx="8">
                  <c:v>1.7753217807916284E-2</c:v>
                </c:pt>
                <c:pt idx="9">
                  <c:v>2.1396630387695077E-2</c:v>
                </c:pt>
                <c:pt idx="10">
                  <c:v>2.5333365972356386E-2</c:v>
                </c:pt>
                <c:pt idx="11">
                  <c:v>2.9465893770129353E-2</c:v>
                </c:pt>
                <c:pt idx="12">
                  <c:v>3.3668638118849382E-2</c:v>
                </c:pt>
                <c:pt idx="13">
                  <c:v>3.7792941031946164E-2</c:v>
                </c:pt>
                <c:pt idx="14">
                  <c:v>4.167494536997849E-2</c:v>
                </c:pt>
                <c:pt idx="15">
                  <c:v>4.5145929365358155E-2</c:v>
                </c:pt>
                <c:pt idx="16">
                  <c:v>4.804424417500848E-2</c:v>
                </c:pt>
                <c:pt idx="17">
                  <c:v>5.0227705881645823E-2</c:v>
                </c:pt>
                <c:pt idx="18">
                  <c:v>5.1585129920011602E-2</c:v>
                </c:pt>
                <c:pt idx="19">
                  <c:v>5.2045708391004641E-2</c:v>
                </c:pt>
                <c:pt idx="20">
                  <c:v>5.1585129920011602E-2</c:v>
                </c:pt>
                <c:pt idx="21">
                  <c:v>5.0227705881645823E-2</c:v>
                </c:pt>
                <c:pt idx="22">
                  <c:v>4.804424417500848E-2</c:v>
                </c:pt>
                <c:pt idx="23">
                  <c:v>4.5145929365358155E-2</c:v>
                </c:pt>
                <c:pt idx="24">
                  <c:v>4.167494536997849E-2</c:v>
                </c:pt>
                <c:pt idx="25">
                  <c:v>3.7792941031946164E-2</c:v>
                </c:pt>
                <c:pt idx="26">
                  <c:v>3.3668638118849382E-2</c:v>
                </c:pt>
                <c:pt idx="27">
                  <c:v>2.9465893770129353E-2</c:v>
                </c:pt>
                <c:pt idx="28">
                  <c:v>2.5333365972356386E-2</c:v>
                </c:pt>
                <c:pt idx="29">
                  <c:v>2.1396630387695077E-2</c:v>
                </c:pt>
                <c:pt idx="30">
                  <c:v>1.7753217807916284E-2</c:v>
                </c:pt>
                <c:pt idx="31">
                  <c:v>1.4470648261209085E-2</c:v>
                </c:pt>
                <c:pt idx="32">
                  <c:v>1.1587189307203212E-2</c:v>
                </c:pt>
                <c:pt idx="33">
                  <c:v>9.1148059404984709E-3</c:v>
                </c:pt>
                <c:pt idx="34">
                  <c:v>7.0436206863467689E-3</c:v>
                </c:pt>
                <c:pt idx="35">
                  <c:v>5.3471664465610134E-3</c:v>
                </c:pt>
                <c:pt idx="36">
                  <c:v>3.9877750792003961E-3</c:v>
                </c:pt>
                <c:pt idx="37">
                  <c:v>2.9215734970635312E-3</c:v>
                </c:pt>
                <c:pt idx="38">
                  <c:v>2.1027235880500383E-3</c:v>
                </c:pt>
                <c:pt idx="39">
                  <c:v>1.486711723875726E-3</c:v>
                </c:pt>
                <c:pt idx="40">
                  <c:v>1.0326438312237933E-3</c:v>
                </c:pt>
                <c:pt idx="41">
                  <c:v>7.0461770742128306E-4</c:v>
                </c:pt>
                <c:pt idx="42">
                  <c:v>4.7231937407616139E-4</c:v>
                </c:pt>
                <c:pt idx="43">
                  <c:v>3.1102634493144701E-4</c:v>
                </c:pt>
                <c:pt idx="44">
                  <c:v>2.0120455224191376E-4</c:v>
                </c:pt>
                <c:pt idx="45">
                  <c:v>1.2786675307284586E-4</c:v>
                </c:pt>
                <c:pt idx="46">
                  <c:v>7.9828263343129958E-5</c:v>
                </c:pt>
                <c:pt idx="47">
                  <c:v>4.8959270104328962E-5</c:v>
                </c:pt>
                <c:pt idx="48">
                  <c:v>2.9497988170984393E-5</c:v>
                </c:pt>
                <c:pt idx="49">
                  <c:v>1.745939010789423E-5</c:v>
                </c:pt>
                <c:pt idx="50">
                  <c:v>1.01518443339554E-5</c:v>
                </c:pt>
                <c:pt idx="51">
                  <c:v>5.7988254983375683E-6</c:v>
                </c:pt>
                <c:pt idx="52">
                  <c:v>3.2539759536313962E-6</c:v>
                </c:pt>
                <c:pt idx="53">
                  <c:v>1.7937745079954971E-6</c:v>
                </c:pt>
                <c:pt idx="54">
                  <c:v>9.7140551675520486E-7</c:v>
                </c:pt>
                <c:pt idx="55">
                  <c:v>5.1678808556954871E-7</c:v>
                </c:pt>
                <c:pt idx="56">
                  <c:v>2.7008696752395855E-7</c:v>
                </c:pt>
                <c:pt idx="57">
                  <c:v>1.3866727275439972E-7</c:v>
                </c:pt>
                <c:pt idx="58">
                  <c:v>6.9939661933862352E-8</c:v>
                </c:pt>
                <c:pt idx="59">
                  <c:v>3.4653913942209555E-8</c:v>
                </c:pt>
                <c:pt idx="60">
                  <c:v>1.6867870789213281E-8</c:v>
                </c:pt>
                <c:pt idx="61">
                  <c:v>8.0657999778838258E-9</c:v>
                </c:pt>
                <c:pt idx="62">
                  <c:v>3.7889060732642255E-9</c:v>
                </c:pt>
                <c:pt idx="63">
                  <c:v>1.7484750518001057E-9</c:v>
                </c:pt>
                <c:pt idx="64">
                  <c:v>7.9265508459422195E-10</c:v>
                </c:pt>
                <c:pt idx="65">
                  <c:v>3.5301102475896833E-10</c:v>
                </c:pt>
                <c:pt idx="66">
                  <c:v>1.5444416221326699E-10</c:v>
                </c:pt>
                <c:pt idx="67">
                  <c:v>6.6379493565975308E-11</c:v>
                </c:pt>
                <c:pt idx="68">
                  <c:v>2.802693339277543E-11</c:v>
                </c:pt>
                <c:pt idx="69">
                  <c:v>1.1625093038161156E-11</c:v>
                </c:pt>
                <c:pt idx="70">
                  <c:v>4.7369249333779575E-12</c:v>
                </c:pt>
                <c:pt idx="71">
                  <c:v>1.8961634755369297E-12</c:v>
                </c:pt>
                <c:pt idx="72">
                  <c:v>7.4564869200484582E-13</c:v>
                </c:pt>
                <c:pt idx="73">
                  <c:v>2.880527018496682E-13</c:v>
                </c:pt>
                <c:pt idx="74">
                  <c:v>1.0931728955129934E-13</c:v>
                </c:pt>
                <c:pt idx="75">
                  <c:v>4.0755381828310867E-14</c:v>
                </c:pt>
                <c:pt idx="76">
                  <c:v>1.4926579098527903E-14</c:v>
                </c:pt>
                <c:pt idx="77">
                  <c:v>5.370501179631784E-15</c:v>
                </c:pt>
                <c:pt idx="78">
                  <c:v>1.8982287864060076E-15</c:v>
                </c:pt>
                <c:pt idx="79">
                  <c:v>6.5911546718356943E-16</c:v>
                </c:pt>
              </c:numCache>
            </c:numRef>
          </c:val>
        </c:ser>
        <c:ser>
          <c:idx val="34"/>
          <c:order val="34"/>
          <c:spPr>
            <a:solidFill>
              <a:srgbClr val="003300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val>
            <c:numRef>
              <c:f>'3D'!$C$40:$CD$40</c:f>
              <c:numCache>
                <c:formatCode>General</c:formatCode>
                <c:ptCount val="80"/>
                <c:pt idx="0">
                  <c:v>1.9410585160617487E-3</c:v>
                </c:pt>
                <c:pt idx="1">
                  <c:v>2.6969522523093148E-3</c:v>
                </c:pt>
                <c:pt idx="2">
                  <c:v>3.6811803613231477E-3</c:v>
                </c:pt>
                <c:pt idx="3">
                  <c:v>4.9360567536706253E-3</c:v>
                </c:pt>
                <c:pt idx="4">
                  <c:v>6.5020813933137538E-3</c:v>
                </c:pt>
                <c:pt idx="5">
                  <c:v>8.4140263578161723E-3</c:v>
                </c:pt>
                <c:pt idx="6">
                  <c:v>1.06963238581557E-2</c:v>
                </c:pt>
                <c:pt idx="7">
                  <c:v>1.3358091952733457E-2</c:v>
                </c:pt>
                <c:pt idx="8">
                  <c:v>1.6388285559449829E-2</c:v>
                </c:pt>
                <c:pt idx="9">
                  <c:v>1.9751579268474369E-2</c:v>
                </c:pt>
                <c:pt idx="10">
                  <c:v>2.33856442380771E-2</c:v>
                </c:pt>
                <c:pt idx="11">
                  <c:v>2.7200448200098499E-2</c:v>
                </c:pt>
                <c:pt idx="12">
                  <c:v>3.1080070208086071E-2</c:v>
                </c:pt>
                <c:pt idx="13">
                  <c:v>3.4887281644615728E-2</c:v>
                </c:pt>
                <c:pt idx="14">
                  <c:v>3.8470823305797285E-2</c:v>
                </c:pt>
                <c:pt idx="15">
                  <c:v>4.167494536997849E-2</c:v>
                </c:pt>
                <c:pt idx="16">
                  <c:v>4.4350427147741393E-2</c:v>
                </c:pt>
                <c:pt idx="17">
                  <c:v>4.6366016340847499E-2</c:v>
                </c:pt>
                <c:pt idx="18">
                  <c:v>4.7619076659641102E-2</c:v>
                </c:pt>
                <c:pt idx="19">
                  <c:v>4.804424417500848E-2</c:v>
                </c:pt>
                <c:pt idx="20">
                  <c:v>4.7619076659641102E-2</c:v>
                </c:pt>
                <c:pt idx="21">
                  <c:v>4.6366016340847499E-2</c:v>
                </c:pt>
                <c:pt idx="22">
                  <c:v>4.4350427147741393E-2</c:v>
                </c:pt>
                <c:pt idx="23">
                  <c:v>4.167494536997849E-2</c:v>
                </c:pt>
                <c:pt idx="24">
                  <c:v>3.8470823305797285E-2</c:v>
                </c:pt>
                <c:pt idx="25">
                  <c:v>3.4887281644615728E-2</c:v>
                </c:pt>
                <c:pt idx="26">
                  <c:v>3.1080070208086071E-2</c:v>
                </c:pt>
                <c:pt idx="27">
                  <c:v>2.7200448200098499E-2</c:v>
                </c:pt>
                <c:pt idx="28">
                  <c:v>2.33856442380771E-2</c:v>
                </c:pt>
                <c:pt idx="29">
                  <c:v>1.9751579268474369E-2</c:v>
                </c:pt>
                <c:pt idx="30">
                  <c:v>1.6388285559449829E-2</c:v>
                </c:pt>
                <c:pt idx="31">
                  <c:v>1.3358091952733457E-2</c:v>
                </c:pt>
                <c:pt idx="32">
                  <c:v>1.06963238581557E-2</c:v>
                </c:pt>
                <c:pt idx="33">
                  <c:v>8.4140263578161723E-3</c:v>
                </c:pt>
                <c:pt idx="34">
                  <c:v>6.5020813933137538E-3</c:v>
                </c:pt>
                <c:pt idx="35">
                  <c:v>4.9360567536706253E-3</c:v>
                </c:pt>
                <c:pt idx="36">
                  <c:v>3.6811803613231477E-3</c:v>
                </c:pt>
                <c:pt idx="37">
                  <c:v>2.6969522523093148E-3</c:v>
                </c:pt>
                <c:pt idx="38">
                  <c:v>1.9410585160617487E-3</c:v>
                </c:pt>
                <c:pt idx="39">
                  <c:v>1.372407894674337E-3</c:v>
                </c:pt>
                <c:pt idx="40">
                  <c:v>9.5325040059800474E-4</c:v>
                </c:pt>
                <c:pt idx="41">
                  <c:v>6.5044412367406125E-4</c:v>
                </c:pt>
                <c:pt idx="42">
                  <c:v>4.3600573492480791E-4</c:v>
                </c:pt>
                <c:pt idx="43">
                  <c:v>2.8711350316310686E-4</c:v>
                </c:pt>
                <c:pt idx="44">
                  <c:v>1.8573521114191474E-4</c:v>
                </c:pt>
                <c:pt idx="45">
                  <c:v>1.1803588992092745E-4</c:v>
                </c:pt>
                <c:pt idx="46">
                  <c:v>7.3690774795700316E-5</c:v>
                </c:pt>
                <c:pt idx="47">
                  <c:v>4.5195102540464472E-5</c:v>
                </c:pt>
                <c:pt idx="48">
                  <c:v>2.723007506615531E-5</c:v>
                </c:pt>
                <c:pt idx="49">
                  <c:v>1.6117048406538331E-5</c:v>
                </c:pt>
                <c:pt idx="50">
                  <c:v>9.3713334506467778E-6</c:v>
                </c:pt>
                <c:pt idx="51">
                  <c:v>5.3529906073590206E-6</c:v>
                </c:pt>
                <c:pt idx="52">
                  <c:v>3.0037983935461816E-6</c:v>
                </c:pt>
                <c:pt idx="53">
                  <c:v>1.6558625700622864E-6</c:v>
                </c:pt>
                <c:pt idx="54">
                  <c:v>8.9672031148688736E-7</c:v>
                </c:pt>
                <c:pt idx="55">
                  <c:v>4.7705552940710817E-7</c:v>
                </c:pt>
                <c:pt idx="56">
                  <c:v>2.4932169466736176E-7</c:v>
                </c:pt>
                <c:pt idx="57">
                  <c:v>1.2800602618844046E-7</c:v>
                </c:pt>
                <c:pt idx="58">
                  <c:v>6.4562445191903221E-8</c:v>
                </c:pt>
                <c:pt idx="59">
                  <c:v>3.198959442632951E-8</c:v>
                </c:pt>
                <c:pt idx="60">
                  <c:v>1.5571007254260348E-8</c:v>
                </c:pt>
                <c:pt idx="61">
                  <c:v>7.4456718062695126E-9</c:v>
                </c:pt>
                <c:pt idx="62">
                  <c:v>3.4976011311538093E-9</c:v>
                </c:pt>
                <c:pt idx="63">
                  <c:v>1.614045901565907E-9</c:v>
                </c:pt>
                <c:pt idx="64">
                  <c:v>7.3171286563540633E-10</c:v>
                </c:pt>
                <c:pt idx="65">
                  <c:v>3.2587024740969897E-10</c:v>
                </c:pt>
                <c:pt idx="66">
                  <c:v>1.4256993074305552E-10</c:v>
                </c:pt>
                <c:pt idx="67">
                  <c:v>6.1275995575618175E-11</c:v>
                </c:pt>
                <c:pt idx="68">
                  <c:v>2.5872120353960506E-11</c:v>
                </c:pt>
                <c:pt idx="69">
                  <c:v>1.0731313411792008E-11</c:v>
                </c:pt>
                <c:pt idx="70">
                  <c:v>4.3727328376076067E-12</c:v>
                </c:pt>
                <c:pt idx="71">
                  <c:v>1.750379499689425E-12</c:v>
                </c:pt>
                <c:pt idx="72">
                  <c:v>6.8832049625148628E-13</c:v>
                </c:pt>
                <c:pt idx="73">
                  <c:v>2.6590615769826792E-13</c:v>
                </c:pt>
                <c:pt idx="74">
                  <c:v>1.0091257692748563E-13</c:v>
                </c:pt>
                <c:pt idx="75">
                  <c:v>3.7621959168942763E-14</c:v>
                </c:pt>
                <c:pt idx="76">
                  <c:v>1.3778969161484196E-14</c:v>
                </c:pt>
                <c:pt idx="77">
                  <c:v>4.9575974272067804E-15</c:v>
                </c:pt>
                <c:pt idx="78">
                  <c:v>1.752286021913038E-15</c:v>
                </c:pt>
                <c:pt idx="79">
                  <c:v>6.0844026191340987E-16</c:v>
                </c:pt>
              </c:numCache>
            </c:numRef>
          </c:val>
        </c:ser>
        <c:ser>
          <c:idx val="35"/>
          <c:order val="35"/>
          <c:spPr>
            <a:solidFill>
              <a:srgbClr val="333300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val>
            <c:numRef>
              <c:f>'3D'!$C$41:$CD$41</c:f>
              <c:numCache>
                <c:formatCode>General</c:formatCode>
                <c:ptCount val="80"/>
                <c:pt idx="0">
                  <c:v>1.7602496988496025E-3</c:v>
                </c:pt>
                <c:pt idx="1">
                  <c:v>2.4457322387019809E-3</c:v>
                </c:pt>
                <c:pt idx="2">
                  <c:v>3.3382798966705698E-3</c:v>
                </c:pt>
                <c:pt idx="3">
                  <c:v>4.4762650596345431E-3</c:v>
                </c:pt>
                <c:pt idx="4">
                  <c:v>5.8964151362616924E-3</c:v>
                </c:pt>
                <c:pt idx="5">
                  <c:v>7.6302631991272789E-3</c:v>
                </c:pt>
                <c:pt idx="6">
                  <c:v>9.6999656086192258E-3</c:v>
                </c:pt>
                <c:pt idx="7">
                  <c:v>1.2113791079679328E-2</c:v>
                </c:pt>
                <c:pt idx="8">
                  <c:v>1.4861723375146929E-2</c:v>
                </c:pt>
                <c:pt idx="9">
                  <c:v>1.7911727632857252E-2</c:v>
                </c:pt>
                <c:pt idx="10">
                  <c:v>2.1207280917526848E-2</c:v>
                </c:pt>
                <c:pt idx="11">
                  <c:v>2.4666737430431251E-2</c:v>
                </c:pt>
                <c:pt idx="12">
                  <c:v>2.8184974214485591E-2</c:v>
                </c:pt>
                <c:pt idx="13">
                  <c:v>3.1637545442582952E-2</c:v>
                </c:pt>
                <c:pt idx="14">
                  <c:v>3.4887281644615728E-2</c:v>
                </c:pt>
                <c:pt idx="15">
                  <c:v>3.7792941031946164E-2</c:v>
                </c:pt>
                <c:pt idx="16">
                  <c:v>4.0219202762138362E-2</c:v>
                </c:pt>
                <c:pt idx="17">
                  <c:v>4.2047040635551973E-2</c:v>
                </c:pt>
                <c:pt idx="18">
                  <c:v>4.3183378891480488E-2</c:v>
                </c:pt>
                <c:pt idx="19">
                  <c:v>4.3568942224421488E-2</c:v>
                </c:pt>
                <c:pt idx="20">
                  <c:v>4.3183378891480488E-2</c:v>
                </c:pt>
                <c:pt idx="21">
                  <c:v>4.2047040635551973E-2</c:v>
                </c:pt>
                <c:pt idx="22">
                  <c:v>4.0219202762138362E-2</c:v>
                </c:pt>
                <c:pt idx="23">
                  <c:v>3.7792941031946164E-2</c:v>
                </c:pt>
                <c:pt idx="24">
                  <c:v>3.4887281644615728E-2</c:v>
                </c:pt>
                <c:pt idx="25">
                  <c:v>3.1637545442582952E-2</c:v>
                </c:pt>
                <c:pt idx="26">
                  <c:v>2.8184974214485591E-2</c:v>
                </c:pt>
                <c:pt idx="27">
                  <c:v>2.4666737430431251E-2</c:v>
                </c:pt>
                <c:pt idx="28">
                  <c:v>2.1207280917526848E-2</c:v>
                </c:pt>
                <c:pt idx="29">
                  <c:v>1.7911727632857252E-2</c:v>
                </c:pt>
                <c:pt idx="30">
                  <c:v>1.4861723375146929E-2</c:v>
                </c:pt>
                <c:pt idx="31">
                  <c:v>1.2113791079679328E-2</c:v>
                </c:pt>
                <c:pt idx="32">
                  <c:v>9.6999656086192258E-3</c:v>
                </c:pt>
                <c:pt idx="33">
                  <c:v>7.6302631991272789E-3</c:v>
                </c:pt>
                <c:pt idx="34">
                  <c:v>5.8964151362616924E-3</c:v>
                </c:pt>
                <c:pt idx="35">
                  <c:v>4.4762650596345431E-3</c:v>
                </c:pt>
                <c:pt idx="36">
                  <c:v>3.3382798966705698E-3</c:v>
                </c:pt>
                <c:pt idx="37">
                  <c:v>2.4457322387019809E-3</c:v>
                </c:pt>
                <c:pt idx="38">
                  <c:v>1.7602496988496025E-3</c:v>
                </c:pt>
                <c:pt idx="39">
                  <c:v>1.244568653293743E-3</c:v>
                </c:pt>
                <c:pt idx="40">
                  <c:v>8.6445551058674159E-4</c:v>
                </c:pt>
                <c:pt idx="41">
                  <c:v>5.898555161225951E-4</c:v>
                </c:pt>
                <c:pt idx="42">
                  <c:v>3.9539197672167482E-4</c:v>
                </c:pt>
                <c:pt idx="43">
                  <c:v>2.6036899624433418E-4</c:v>
                </c:pt>
                <c:pt idx="44">
                  <c:v>1.6843405120091825E-4</c:v>
                </c:pt>
                <c:pt idx="45">
                  <c:v>1.0704089442306562E-4</c:v>
                </c:pt>
                <c:pt idx="46">
                  <c:v>6.6826508870688385E-5</c:v>
                </c:pt>
                <c:pt idx="47">
                  <c:v>4.0985196983004833E-5</c:v>
                </c:pt>
                <c:pt idx="48">
                  <c:v>2.4693604565874538E-5</c:v>
                </c:pt>
                <c:pt idx="49">
                  <c:v>1.4615751853537157E-5</c:v>
                </c:pt>
                <c:pt idx="50">
                  <c:v>8.4983975227027594E-6</c:v>
                </c:pt>
                <c:pt idx="51">
                  <c:v>4.8543616931581236E-6</c:v>
                </c:pt>
                <c:pt idx="52">
                  <c:v>2.7239957857490934E-6</c:v>
                </c:pt>
                <c:pt idx="53">
                  <c:v>1.5016196400931923E-6</c:v>
                </c:pt>
                <c:pt idx="54">
                  <c:v>8.1319117645647693E-7</c:v>
                </c:pt>
                <c:pt idx="55">
                  <c:v>4.3261799941877067E-7</c:v>
                </c:pt>
                <c:pt idx="56">
                  <c:v>2.2609747945431645E-7</c:v>
                </c:pt>
                <c:pt idx="57">
                  <c:v>1.160823165219658E-7</c:v>
                </c:pt>
                <c:pt idx="58">
                  <c:v>5.8548479484596006E-8</c:v>
                </c:pt>
                <c:pt idx="59">
                  <c:v>2.9009776618952804E-8</c:v>
                </c:pt>
                <c:pt idx="60">
                  <c:v>1.4120574214170113E-8</c:v>
                </c:pt>
                <c:pt idx="61">
                  <c:v>6.7521104831555607E-9</c:v>
                </c:pt>
                <c:pt idx="62">
                  <c:v>3.1718009976849527E-9</c:v>
                </c:pt>
                <c:pt idx="63">
                  <c:v>1.4636981773868523E-9</c:v>
                </c:pt>
                <c:pt idx="64">
                  <c:v>6.6355410757649518E-10</c:v>
                </c:pt>
                <c:pt idx="65">
                  <c:v>2.9551556540952944E-10</c:v>
                </c:pt>
                <c:pt idx="66">
                  <c:v>1.2928959924641996E-10</c:v>
                </c:pt>
                <c:pt idx="67">
                  <c:v>5.5568161323406513E-11</c:v>
                </c:pt>
                <c:pt idx="68">
                  <c:v>2.3462142786946568E-11</c:v>
                </c:pt>
                <c:pt idx="69">
                  <c:v>9.7316958994587168E-12</c:v>
                </c:pt>
                <c:pt idx="70">
                  <c:v>3.9654145389523587E-12</c:v>
                </c:pt>
                <c:pt idx="71">
                  <c:v>1.5873323558797872E-12</c:v>
                </c:pt>
                <c:pt idx="72">
                  <c:v>6.24203719884225E-13</c:v>
                </c:pt>
                <c:pt idx="73">
                  <c:v>2.4113710644864509E-13</c:v>
                </c:pt>
                <c:pt idx="74">
                  <c:v>9.1512611122689766E-14</c:v>
                </c:pt>
                <c:pt idx="75">
                  <c:v>3.4117488859442791E-14</c:v>
                </c:pt>
                <c:pt idx="76">
                  <c:v>1.2495463746333108E-14</c:v>
                </c:pt>
                <c:pt idx="77">
                  <c:v>4.4957992281262885E-15</c:v>
                </c:pt>
                <c:pt idx="78">
                  <c:v>1.5890612863279012E-15</c:v>
                </c:pt>
                <c:pt idx="79">
                  <c:v>5.517642971289949E-16</c:v>
                </c:pt>
              </c:numCache>
            </c:numRef>
          </c:val>
        </c:ser>
        <c:ser>
          <c:idx val="36"/>
          <c:order val="36"/>
          <c:spPr>
            <a:solidFill>
              <a:srgbClr val="993300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val>
            <c:numRef>
              <c:f>'3D'!$C$42:$CD$42</c:f>
              <c:numCache>
                <c:formatCode>General</c:formatCode>
                <c:ptCount val="80"/>
                <c:pt idx="0">
                  <c:v>1.5681555468065958E-3</c:v>
                </c:pt>
                <c:pt idx="1">
                  <c:v>2.1788321160519071E-3</c:v>
                </c:pt>
                <c:pt idx="2">
                  <c:v>2.9739770102947091E-3</c:v>
                </c:pt>
                <c:pt idx="3">
                  <c:v>3.9877750792003961E-3</c:v>
                </c:pt>
                <c:pt idx="4">
                  <c:v>5.2529457089219292E-3</c:v>
                </c:pt>
                <c:pt idx="5">
                  <c:v>6.7975808018178154E-3</c:v>
                </c:pt>
                <c:pt idx="6">
                  <c:v>8.6414188185520019E-3</c:v>
                </c:pt>
                <c:pt idx="7">
                  <c:v>1.0791826118118523E-2</c:v>
                </c:pt>
                <c:pt idx="8">
                  <c:v>1.3239879524520303E-2</c:v>
                </c:pt>
                <c:pt idx="9">
                  <c:v>1.5957040105566235E-2</c:v>
                </c:pt>
                <c:pt idx="10">
                  <c:v>1.8892953212967325E-2</c:v>
                </c:pt>
                <c:pt idx="11">
                  <c:v>2.1974882965997641E-2</c:v>
                </c:pt>
                <c:pt idx="12">
                  <c:v>2.5109178362553899E-2</c:v>
                </c:pt>
                <c:pt idx="13">
                  <c:v>2.8184974214485591E-2</c:v>
                </c:pt>
                <c:pt idx="14">
                  <c:v>3.1080070208086071E-2</c:v>
                </c:pt>
                <c:pt idx="15">
                  <c:v>3.3668638118849382E-2</c:v>
                </c:pt>
                <c:pt idx="16">
                  <c:v>3.5830124521995556E-2</c:v>
                </c:pt>
                <c:pt idx="17">
                  <c:v>3.7458492418737652E-2</c:v>
                </c:pt>
                <c:pt idx="18">
                  <c:v>3.8470823305797285E-2</c:v>
                </c:pt>
                <c:pt idx="19">
                  <c:v>3.8814310527861204E-2</c:v>
                </c:pt>
                <c:pt idx="20">
                  <c:v>3.8470823305797285E-2</c:v>
                </c:pt>
                <c:pt idx="21">
                  <c:v>3.7458492418737652E-2</c:v>
                </c:pt>
                <c:pt idx="22">
                  <c:v>3.5830124521995556E-2</c:v>
                </c:pt>
                <c:pt idx="23">
                  <c:v>3.3668638118849382E-2</c:v>
                </c:pt>
                <c:pt idx="24">
                  <c:v>3.1080070208086071E-2</c:v>
                </c:pt>
                <c:pt idx="25">
                  <c:v>2.8184974214485591E-2</c:v>
                </c:pt>
                <c:pt idx="26">
                  <c:v>2.5109178362553899E-2</c:v>
                </c:pt>
                <c:pt idx="27">
                  <c:v>2.1974882965997641E-2</c:v>
                </c:pt>
                <c:pt idx="28">
                  <c:v>1.8892953212967325E-2</c:v>
                </c:pt>
                <c:pt idx="29">
                  <c:v>1.5957040105566235E-2</c:v>
                </c:pt>
                <c:pt idx="30">
                  <c:v>1.3239879524520303E-2</c:v>
                </c:pt>
                <c:pt idx="31">
                  <c:v>1.0791826118118523E-2</c:v>
                </c:pt>
                <c:pt idx="32">
                  <c:v>8.6414188185520019E-3</c:v>
                </c:pt>
                <c:pt idx="33">
                  <c:v>6.7975808018178154E-3</c:v>
                </c:pt>
                <c:pt idx="34">
                  <c:v>5.2529457089219292E-3</c:v>
                </c:pt>
                <c:pt idx="35">
                  <c:v>3.9877750792003961E-3</c:v>
                </c:pt>
                <c:pt idx="36">
                  <c:v>2.9739770102947091E-3</c:v>
                </c:pt>
                <c:pt idx="37">
                  <c:v>2.1788321160519071E-3</c:v>
                </c:pt>
                <c:pt idx="38">
                  <c:v>1.5681555468065958E-3</c:v>
                </c:pt>
                <c:pt idx="39">
                  <c:v>1.1087502178354E-3</c:v>
                </c:pt>
                <c:pt idx="40">
                  <c:v>7.7011841262070277E-4</c:v>
                </c:pt>
                <c:pt idx="41">
                  <c:v>5.2548521952688486E-4</c:v>
                </c:pt>
                <c:pt idx="42">
                  <c:v>3.5224327654430896E-4</c:v>
                </c:pt>
                <c:pt idx="43">
                  <c:v>2.3195520836836827E-4</c:v>
                </c:pt>
                <c:pt idx="44">
                  <c:v>1.5005302476940997E-4</c:v>
                </c:pt>
                <c:pt idx="45">
                  <c:v>9.5359637007391882E-5</c:v>
                </c:pt>
                <c:pt idx="46">
                  <c:v>5.9533803998249447E-5</c:v>
                </c:pt>
                <c:pt idx="47">
                  <c:v>3.6512526619299389E-5</c:v>
                </c:pt>
                <c:pt idx="48">
                  <c:v>2.19988181199134E-5</c:v>
                </c:pt>
                <c:pt idx="49">
                  <c:v>1.3020750609900458E-5</c:v>
                </c:pt>
                <c:pt idx="50">
                  <c:v>7.570976562531655E-6</c:v>
                </c:pt>
                <c:pt idx="51">
                  <c:v>4.3246104347050114E-6</c:v>
                </c:pt>
                <c:pt idx="52">
                  <c:v>2.4267290621847237E-6</c:v>
                </c:pt>
                <c:pt idx="53">
                  <c:v>1.3377495075527136E-6</c:v>
                </c:pt>
                <c:pt idx="54">
                  <c:v>7.244485000098626E-7</c:v>
                </c:pt>
                <c:pt idx="55">
                  <c:v>3.8540686351503786E-7</c:v>
                </c:pt>
                <c:pt idx="56">
                  <c:v>2.0142370526010818E-7</c:v>
                </c:pt>
                <c:pt idx="57">
                  <c:v>1.0341437845951463E-7</c:v>
                </c:pt>
                <c:pt idx="58">
                  <c:v>5.2159147035142472E-8</c:v>
                </c:pt>
                <c:pt idx="59">
                  <c:v>2.5843970969778847E-8</c:v>
                </c:pt>
                <c:pt idx="60">
                  <c:v>1.2579611172503821E-8</c:v>
                </c:pt>
                <c:pt idx="61">
                  <c:v>6.01525994506989E-9</c:v>
                </c:pt>
                <c:pt idx="62">
                  <c:v>2.8256657740870425E-9</c:v>
                </c:pt>
                <c:pt idx="63">
                  <c:v>1.3039663731912427E-9</c:v>
                </c:pt>
                <c:pt idx="64">
                  <c:v>5.9114116314431295E-10</c:v>
                </c:pt>
                <c:pt idx="65">
                  <c:v>2.6326627032943191E-10</c:v>
                </c:pt>
                <c:pt idx="66">
                  <c:v>1.1518036465802423E-10</c:v>
                </c:pt>
                <c:pt idx="67">
                  <c:v>4.9504067782027239E-11</c:v>
                </c:pt>
                <c:pt idx="68">
                  <c:v>2.0901744437373819E-11</c:v>
                </c:pt>
                <c:pt idx="69">
                  <c:v>8.669686416958255E-12</c:v>
                </c:pt>
                <c:pt idx="70">
                  <c:v>3.5326731251308496E-12</c:v>
                </c:pt>
                <c:pt idx="71">
                  <c:v>1.4141084870659265E-12</c:v>
                </c:pt>
                <c:pt idx="72">
                  <c:v>5.5608504084021445E-13</c:v>
                </c:pt>
                <c:pt idx="73">
                  <c:v>2.148220739736333E-13</c:v>
                </c:pt>
                <c:pt idx="74">
                  <c:v>8.1525938523715181E-14</c:v>
                </c:pt>
                <c:pt idx="75">
                  <c:v>3.0394284079703529E-14</c:v>
                </c:pt>
                <c:pt idx="76">
                  <c:v>1.1131847258112882E-14</c:v>
                </c:pt>
                <c:pt idx="77">
                  <c:v>4.0051775049429438E-15</c:v>
                </c:pt>
                <c:pt idx="78">
                  <c:v>1.4156487411980741E-15</c:v>
                </c:pt>
                <c:pt idx="79">
                  <c:v>4.9155085419878249E-16</c:v>
                </c:pt>
              </c:numCache>
            </c:numRef>
          </c:val>
        </c:ser>
        <c:ser>
          <c:idx val="37"/>
          <c:order val="37"/>
          <c:spPr>
            <a:solidFill>
              <a:srgbClr val="993366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val>
            <c:numRef>
              <c:f>'3D'!$C$43:$CD$43</c:f>
              <c:numCache>
                <c:formatCode>General</c:formatCode>
                <c:ptCount val="80"/>
                <c:pt idx="0">
                  <c:v>1.372407894674337E-3</c:v>
                </c:pt>
                <c:pt idx="1">
                  <c:v>1.9068557346425172E-3</c:v>
                </c:pt>
                <c:pt idx="2">
                  <c:v>2.6027453308570406E-3</c:v>
                </c:pt>
                <c:pt idx="3">
                  <c:v>3.4899943516605654E-3</c:v>
                </c:pt>
                <c:pt idx="4">
                  <c:v>4.5972379308296119E-3</c:v>
                </c:pt>
                <c:pt idx="5">
                  <c:v>5.9490613517895309E-3</c:v>
                </c:pt>
                <c:pt idx="6">
                  <c:v>7.5627391886723431E-3</c:v>
                </c:pt>
                <c:pt idx="7">
                  <c:v>9.4447182823281395E-3</c:v>
                </c:pt>
                <c:pt idx="8">
                  <c:v>1.1587189307203212E-2</c:v>
                </c:pt>
                <c:pt idx="9">
                  <c:v>1.3965175751289848E-2</c:v>
                </c:pt>
                <c:pt idx="10">
                  <c:v>1.6534608569915718E-2</c:v>
                </c:pt>
                <c:pt idx="11">
                  <c:v>1.9231831260932503E-2</c:v>
                </c:pt>
                <c:pt idx="12">
                  <c:v>2.1974882965997641E-2</c:v>
                </c:pt>
                <c:pt idx="13">
                  <c:v>2.4666737430431251E-2</c:v>
                </c:pt>
                <c:pt idx="14">
                  <c:v>2.7200448200098499E-2</c:v>
                </c:pt>
                <c:pt idx="15">
                  <c:v>2.9465893770129353E-2</c:v>
                </c:pt>
                <c:pt idx="16">
                  <c:v>3.135756899963691E-2</c:v>
                </c:pt>
                <c:pt idx="17">
                  <c:v>3.2782673136451716E-2</c:v>
                </c:pt>
                <c:pt idx="18">
                  <c:v>3.3668638118849382E-2</c:v>
                </c:pt>
                <c:pt idx="19">
                  <c:v>3.3969248971031853E-2</c:v>
                </c:pt>
                <c:pt idx="20">
                  <c:v>3.3668638118849382E-2</c:v>
                </c:pt>
                <c:pt idx="21">
                  <c:v>3.2782673136451716E-2</c:v>
                </c:pt>
                <c:pt idx="22">
                  <c:v>3.135756899963691E-2</c:v>
                </c:pt>
                <c:pt idx="23">
                  <c:v>2.9465893770129353E-2</c:v>
                </c:pt>
                <c:pt idx="24">
                  <c:v>2.7200448200098499E-2</c:v>
                </c:pt>
                <c:pt idx="25">
                  <c:v>2.4666737430431251E-2</c:v>
                </c:pt>
                <c:pt idx="26">
                  <c:v>2.1974882965997641E-2</c:v>
                </c:pt>
                <c:pt idx="27">
                  <c:v>1.9231831260932503E-2</c:v>
                </c:pt>
                <c:pt idx="28">
                  <c:v>1.6534608569915718E-2</c:v>
                </c:pt>
                <c:pt idx="29">
                  <c:v>1.3965175751289848E-2</c:v>
                </c:pt>
                <c:pt idx="30">
                  <c:v>1.1587189307203212E-2</c:v>
                </c:pt>
                <c:pt idx="31">
                  <c:v>9.4447182823281395E-3</c:v>
                </c:pt>
                <c:pt idx="32">
                  <c:v>7.5627391886723431E-3</c:v>
                </c:pt>
                <c:pt idx="33">
                  <c:v>5.9490613517895309E-3</c:v>
                </c:pt>
                <c:pt idx="34">
                  <c:v>4.5972379308296119E-3</c:v>
                </c:pt>
                <c:pt idx="35">
                  <c:v>3.4899943516605654E-3</c:v>
                </c:pt>
                <c:pt idx="36">
                  <c:v>2.6027453308570406E-3</c:v>
                </c:pt>
                <c:pt idx="37">
                  <c:v>1.9068557346425172E-3</c:v>
                </c:pt>
                <c:pt idx="38">
                  <c:v>1.372407894674337E-3</c:v>
                </c:pt>
                <c:pt idx="39">
                  <c:v>9.7034860813259962E-4</c:v>
                </c:pt>
                <c:pt idx="40">
                  <c:v>6.7398708722934595E-4</c:v>
                </c:pt>
                <c:pt idx="41">
                  <c:v>4.5989064368135454E-4</c:v>
                </c:pt>
                <c:pt idx="42">
                  <c:v>3.0827391744384558E-4</c:v>
                </c:pt>
                <c:pt idx="43">
                  <c:v>2.0300100957704379E-4</c:v>
                </c:pt>
                <c:pt idx="44">
                  <c:v>1.3132240371987807E-4</c:v>
                </c:pt>
                <c:pt idx="45">
                  <c:v>8.3456210022490063E-5</c:v>
                </c:pt>
                <c:pt idx="46">
                  <c:v>5.2102396840400395E-5</c:v>
                </c:pt>
                <c:pt idx="47">
                  <c:v>3.1954789108056201E-5</c:v>
                </c:pt>
                <c:pt idx="48">
                  <c:v>1.9252778669026784E-5</c:v>
                </c:pt>
                <c:pt idx="49">
                  <c:v>1.1395413527697027E-5</c:v>
                </c:pt>
                <c:pt idx="50">
                  <c:v>6.6259166866271806E-6</c:v>
                </c:pt>
                <c:pt idx="51">
                  <c:v>3.7847836677085506E-6</c:v>
                </c:pt>
                <c:pt idx="52">
                  <c:v>2.1238085277701842E-6</c:v>
                </c:pt>
                <c:pt idx="53">
                  <c:v>1.1707626765729757E-6</c:v>
                </c:pt>
                <c:pt idx="54">
                  <c:v>6.3401799822931612E-7</c:v>
                </c:pt>
                <c:pt idx="55">
                  <c:v>3.3729780392438819E-7</c:v>
                </c:pt>
                <c:pt idx="56">
                  <c:v>1.7628065266641709E-7</c:v>
                </c:pt>
                <c:pt idx="57">
                  <c:v>9.0505504833176657E-8</c:v>
                </c:pt>
                <c:pt idx="58">
                  <c:v>4.5648293829194609E-8</c:v>
                </c:pt>
                <c:pt idx="59">
                  <c:v>2.2617953850870932E-8</c:v>
                </c:pt>
                <c:pt idx="60">
                  <c:v>1.1009340062109932E-8</c:v>
                </c:pt>
                <c:pt idx="61">
                  <c:v>5.2643950110329087E-9</c:v>
                </c:pt>
                <c:pt idx="62">
                  <c:v>2.4729472940138153E-9</c:v>
                </c:pt>
                <c:pt idx="63">
                  <c:v>1.1411965787461752E-9</c:v>
                </c:pt>
                <c:pt idx="64">
                  <c:v>5.1735097377191666E-10</c:v>
                </c:pt>
                <c:pt idx="65">
                  <c:v>2.3040361559626699E-10</c:v>
                </c:pt>
                <c:pt idx="66">
                  <c:v>1.0080278202633989E-10</c:v>
                </c:pt>
                <c:pt idx="67">
                  <c:v>4.332463930692392E-11</c:v>
                </c:pt>
                <c:pt idx="68">
                  <c:v>1.8292649053043878E-11</c:v>
                </c:pt>
                <c:pt idx="69">
                  <c:v>7.5874782365908995E-12</c:v>
                </c:pt>
                <c:pt idx="70">
                  <c:v>3.0917012640145921E-12</c:v>
                </c:pt>
                <c:pt idx="71">
                  <c:v>1.2375900181122971E-12</c:v>
                </c:pt>
                <c:pt idx="72">
                  <c:v>4.8667079086226173E-13</c:v>
                </c:pt>
                <c:pt idx="73">
                  <c:v>1.8800654748319366E-13</c:v>
                </c:pt>
                <c:pt idx="74">
                  <c:v>7.1349326205891057E-14</c:v>
                </c:pt>
                <c:pt idx="75">
                  <c:v>2.6600266477968403E-14</c:v>
                </c:pt>
                <c:pt idx="76">
                  <c:v>9.7422957119617454E-15</c:v>
                </c:pt>
                <c:pt idx="77">
                  <c:v>3.5052244903570812E-15</c:v>
                </c:pt>
                <c:pt idx="78">
                  <c:v>1.2389380074332903E-15</c:v>
                </c:pt>
                <c:pt idx="79">
                  <c:v>4.3019219254754464E-16</c:v>
                </c:pt>
              </c:numCache>
            </c:numRef>
          </c:val>
        </c:ser>
        <c:ser>
          <c:idx val="38"/>
          <c:order val="38"/>
          <c:spPr>
            <a:solidFill>
              <a:srgbClr val="333399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val>
            <c:numRef>
              <c:f>'3D'!$C$44:$CD$44</c:f>
              <c:numCache>
                <c:formatCode>General</c:formatCode>
                <c:ptCount val="80"/>
                <c:pt idx="0">
                  <c:v>1.179930659167086E-3</c:v>
                </c:pt>
                <c:pt idx="1">
                  <c:v>1.6394233468375549E-3</c:v>
                </c:pt>
                <c:pt idx="2">
                  <c:v>2.2377159340160649E-3</c:v>
                </c:pt>
                <c:pt idx="3">
                  <c:v>3.0005302008419485E-3</c:v>
                </c:pt>
                <c:pt idx="4">
                  <c:v>3.9524852655841792E-3</c:v>
                </c:pt>
                <c:pt idx="5">
                  <c:v>5.1147183789030312E-3</c:v>
                </c:pt>
                <c:pt idx="6">
                  <c:v>6.5020813933137538E-3</c:v>
                </c:pt>
                <c:pt idx="7">
                  <c:v>8.1201169941967667E-3</c:v>
                </c:pt>
                <c:pt idx="8">
                  <c:v>9.9621110969974423E-3</c:v>
                </c:pt>
                <c:pt idx="9">
                  <c:v>1.2006590091434685E-2</c:v>
                </c:pt>
                <c:pt idx="10">
                  <c:v>1.4215665520927298E-2</c:v>
                </c:pt>
                <c:pt idx="11">
                  <c:v>1.6534608569915718E-2</c:v>
                </c:pt>
                <c:pt idx="12">
                  <c:v>1.8892953212967325E-2</c:v>
                </c:pt>
                <c:pt idx="13">
                  <c:v>2.1207280917526848E-2</c:v>
                </c:pt>
                <c:pt idx="14">
                  <c:v>2.33856442380771E-2</c:v>
                </c:pt>
                <c:pt idx="15">
                  <c:v>2.5333365972356386E-2</c:v>
                </c:pt>
                <c:pt idx="16">
                  <c:v>2.6959737847033323E-2</c:v>
                </c:pt>
                <c:pt idx="17">
                  <c:v>2.8184974214485591E-2</c:v>
                </c:pt>
                <c:pt idx="18">
                  <c:v>2.8946684526511651E-2</c:v>
                </c:pt>
                <c:pt idx="19">
                  <c:v>2.9205135357598309E-2</c:v>
                </c:pt>
                <c:pt idx="20">
                  <c:v>2.8946684526511651E-2</c:v>
                </c:pt>
                <c:pt idx="21">
                  <c:v>2.8184974214485591E-2</c:v>
                </c:pt>
                <c:pt idx="22">
                  <c:v>2.6959737847033323E-2</c:v>
                </c:pt>
                <c:pt idx="23">
                  <c:v>2.5333365972356386E-2</c:v>
                </c:pt>
                <c:pt idx="24">
                  <c:v>2.33856442380771E-2</c:v>
                </c:pt>
                <c:pt idx="25">
                  <c:v>2.1207280917526848E-2</c:v>
                </c:pt>
                <c:pt idx="26">
                  <c:v>1.8892953212967325E-2</c:v>
                </c:pt>
                <c:pt idx="27">
                  <c:v>1.6534608569915718E-2</c:v>
                </c:pt>
                <c:pt idx="28">
                  <c:v>1.4215665520927298E-2</c:v>
                </c:pt>
                <c:pt idx="29">
                  <c:v>1.2006590091434685E-2</c:v>
                </c:pt>
                <c:pt idx="30">
                  <c:v>9.9621110969974423E-3</c:v>
                </c:pt>
                <c:pt idx="31">
                  <c:v>8.1201169941967667E-3</c:v>
                </c:pt>
                <c:pt idx="32">
                  <c:v>6.5020813933137538E-3</c:v>
                </c:pt>
                <c:pt idx="33">
                  <c:v>5.1147183789030312E-3</c:v>
                </c:pt>
                <c:pt idx="34">
                  <c:v>3.9524852655841792E-3</c:v>
                </c:pt>
                <c:pt idx="35">
                  <c:v>3.0005302008419485E-3</c:v>
                </c:pt>
                <c:pt idx="36">
                  <c:v>2.2377159340160649E-3</c:v>
                </c:pt>
                <c:pt idx="37">
                  <c:v>1.6394233468375549E-3</c:v>
                </c:pt>
                <c:pt idx="38">
                  <c:v>1.179930659167086E-3</c:v>
                </c:pt>
                <c:pt idx="39">
                  <c:v>8.342593169703759E-4</c:v>
                </c:pt>
                <c:pt idx="40">
                  <c:v>5.7946185765226645E-4</c:v>
                </c:pt>
                <c:pt idx="41">
                  <c:v>3.9539197672167482E-4</c:v>
                </c:pt>
                <c:pt idx="42">
                  <c:v>2.650391680381954E-4</c:v>
                </c:pt>
                <c:pt idx="43">
                  <c:v>1.7453055754875534E-4</c:v>
                </c:pt>
                <c:pt idx="44">
                  <c:v>1.1290472095496892E-4</c:v>
                </c:pt>
                <c:pt idx="45">
                  <c:v>7.1751657277365372E-5</c:v>
                </c:pt>
                <c:pt idx="46">
                  <c:v>4.4795148502600808E-5</c:v>
                </c:pt>
                <c:pt idx="47">
                  <c:v>2.7473199128427627E-5</c:v>
                </c:pt>
                <c:pt idx="48">
                  <c:v>1.6552618149382894E-5</c:v>
                </c:pt>
                <c:pt idx="49">
                  <c:v>9.7972314553085117E-6</c:v>
                </c:pt>
                <c:pt idx="50">
                  <c:v>5.6966462186472606E-6</c:v>
                </c:pt>
                <c:pt idx="51">
                  <c:v>3.2539759536313962E-6</c:v>
                </c:pt>
                <c:pt idx="52">
                  <c:v>1.8259489805042171E-6</c:v>
                </c:pt>
                <c:pt idx="53">
                  <c:v>1.0065657462752902E-6</c:v>
                </c:pt>
                <c:pt idx="54">
                  <c:v>5.4509834683808268E-7</c:v>
                </c:pt>
                <c:pt idx="55">
                  <c:v>2.8999251728623656E-7</c:v>
                </c:pt>
                <c:pt idx="56">
                  <c:v>1.5155767283635926E-7</c:v>
                </c:pt>
                <c:pt idx="57">
                  <c:v>7.7812303754927534E-8</c:v>
                </c:pt>
                <c:pt idx="58">
                  <c:v>3.9246219463431114E-8</c:v>
                </c:pt>
                <c:pt idx="59">
                  <c:v>1.944583479870005E-8</c:v>
                </c:pt>
                <c:pt idx="60">
                  <c:v>9.4653039572921588E-9</c:v>
                </c:pt>
                <c:pt idx="61">
                  <c:v>4.5260750099065617E-9</c:v>
                </c:pt>
                <c:pt idx="62">
                  <c:v>2.1261217907840704E-9</c:v>
                </c:pt>
                <c:pt idx="63">
                  <c:v>9.8114622964823568E-10</c:v>
                </c:pt>
                <c:pt idx="64">
                  <c:v>4.4479361993781454E-10</c:v>
                </c:pt>
                <c:pt idx="65">
                  <c:v>1.9809000740956361E-10</c:v>
                </c:pt>
                <c:pt idx="66">
                  <c:v>8.6665410118789633E-11</c:v>
                </c:pt>
                <c:pt idx="67">
                  <c:v>3.7248452456421866E-11</c:v>
                </c:pt>
                <c:pt idx="68">
                  <c:v>1.5727144633040786E-11</c:v>
                </c:pt>
                <c:pt idx="69">
                  <c:v>6.5233508433300147E-12</c:v>
                </c:pt>
                <c:pt idx="70">
                  <c:v>2.6580968563009618E-12</c:v>
                </c:pt>
                <c:pt idx="71">
                  <c:v>1.0640206978672032E-12</c:v>
                </c:pt>
                <c:pt idx="72">
                  <c:v>4.1841626624840844E-13</c:v>
                </c:pt>
                <c:pt idx="73">
                  <c:v>1.6163903629555685E-13</c:v>
                </c:pt>
                <c:pt idx="74">
                  <c:v>6.1342737700603059E-14</c:v>
                </c:pt>
                <c:pt idx="75">
                  <c:v>2.2869636702881987E-14</c:v>
                </c:pt>
                <c:pt idx="76">
                  <c:v>8.3759598336786396E-15</c:v>
                </c:pt>
                <c:pt idx="77">
                  <c:v>3.0136243455646117E-15</c:v>
                </c:pt>
                <c:pt idx="78">
                  <c:v>1.0651796346047769E-15</c:v>
                </c:pt>
                <c:pt idx="79">
                  <c:v>3.698586690523306E-16</c:v>
                </c:pt>
              </c:numCache>
            </c:numRef>
          </c:val>
        </c:ser>
        <c:ser>
          <c:idx val="39"/>
          <c:order val="39"/>
          <c:spPr>
            <a:solidFill>
              <a:srgbClr val="333333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val>
            <c:numRef>
              <c:f>'3D'!$C$45:$CD$45</c:f>
              <c:numCache>
                <c:formatCode>General</c:formatCode>
                <c:ptCount val="80"/>
                <c:pt idx="0">
                  <c:v>9.9657267119010202E-4</c:v>
                </c:pt>
                <c:pt idx="1">
                  <c:v>1.384661455549106E-3</c:v>
                </c:pt>
                <c:pt idx="2">
                  <c:v>1.8899810157498847E-3</c:v>
                </c:pt>
                <c:pt idx="3">
                  <c:v>2.534256037850938E-3</c:v>
                </c:pt>
                <c:pt idx="4">
                  <c:v>3.3382798966705698E-3</c:v>
                </c:pt>
                <c:pt idx="5">
                  <c:v>4.3199051720942709E-3</c:v>
                </c:pt>
                <c:pt idx="6">
                  <c:v>5.4916757794938875E-3</c:v>
                </c:pt>
                <c:pt idx="7">
                  <c:v>6.8582730861448784E-3</c:v>
                </c:pt>
                <c:pt idx="8">
                  <c:v>8.4140263578161723E-3</c:v>
                </c:pt>
                <c:pt idx="9">
                  <c:v>1.0140798924363963E-2</c:v>
                </c:pt>
                <c:pt idx="10">
                  <c:v>1.2006590091434685E-2</c:v>
                </c:pt>
                <c:pt idx="11">
                  <c:v>1.3965175751289848E-2</c:v>
                </c:pt>
                <c:pt idx="12">
                  <c:v>1.5957040105566235E-2</c:v>
                </c:pt>
                <c:pt idx="13">
                  <c:v>1.7911727632857252E-2</c:v>
                </c:pt>
                <c:pt idx="14">
                  <c:v>1.9751579268474369E-2</c:v>
                </c:pt>
                <c:pt idx="15">
                  <c:v>2.1396630387695077E-2</c:v>
                </c:pt>
                <c:pt idx="16">
                  <c:v>2.2770268534058204E-2</c:v>
                </c:pt>
                <c:pt idx="17">
                  <c:v>2.3805106530735989E-2</c:v>
                </c:pt>
                <c:pt idx="18">
                  <c:v>2.4448449149585029E-2</c:v>
                </c:pt>
                <c:pt idx="19">
                  <c:v>2.4666737430431251E-2</c:v>
                </c:pt>
                <c:pt idx="20">
                  <c:v>2.4448449149585029E-2</c:v>
                </c:pt>
                <c:pt idx="21">
                  <c:v>2.3805106530735989E-2</c:v>
                </c:pt>
                <c:pt idx="22">
                  <c:v>2.2770268534058204E-2</c:v>
                </c:pt>
                <c:pt idx="23">
                  <c:v>2.1396630387695077E-2</c:v>
                </c:pt>
                <c:pt idx="24">
                  <c:v>1.9751579268474369E-2</c:v>
                </c:pt>
                <c:pt idx="25">
                  <c:v>1.7911727632857252E-2</c:v>
                </c:pt>
                <c:pt idx="26">
                  <c:v>1.5957040105566235E-2</c:v>
                </c:pt>
                <c:pt idx="27">
                  <c:v>1.3965175751289848E-2</c:v>
                </c:pt>
                <c:pt idx="28">
                  <c:v>1.2006590091434685E-2</c:v>
                </c:pt>
                <c:pt idx="29">
                  <c:v>1.0140798924363963E-2</c:v>
                </c:pt>
                <c:pt idx="30">
                  <c:v>8.4140263578161723E-3</c:v>
                </c:pt>
                <c:pt idx="31">
                  <c:v>6.8582730861448784E-3</c:v>
                </c:pt>
                <c:pt idx="32">
                  <c:v>5.4916757794938875E-3</c:v>
                </c:pt>
                <c:pt idx="33">
                  <c:v>4.3199051720942709E-3</c:v>
                </c:pt>
                <c:pt idx="34">
                  <c:v>3.3382798966705698E-3</c:v>
                </c:pt>
                <c:pt idx="35">
                  <c:v>2.534256037850938E-3</c:v>
                </c:pt>
                <c:pt idx="36">
                  <c:v>1.8899810157498847E-3</c:v>
                </c:pt>
                <c:pt idx="37">
                  <c:v>1.384661455549106E-3</c:v>
                </c:pt>
                <c:pt idx="38">
                  <c:v>9.9657267119010202E-4</c:v>
                </c:pt>
                <c:pt idx="39">
                  <c:v>7.0461770742128306E-4</c:v>
                </c:pt>
                <c:pt idx="40">
                  <c:v>4.8941507439169082E-4</c:v>
                </c:pt>
                <c:pt idx="41">
                  <c:v>3.3394914806841587E-4</c:v>
                </c:pt>
                <c:pt idx="42">
                  <c:v>2.2385280830678321E-4</c:v>
                </c:pt>
                <c:pt idx="43">
                  <c:v>1.4740898762935752E-4</c:v>
                </c:pt>
                <c:pt idx="44">
                  <c:v>9.5359637007391882E-5</c:v>
                </c:pt>
                <c:pt idx="45">
                  <c:v>6.0601646545650729E-5</c:v>
                </c:pt>
                <c:pt idx="46">
                  <c:v>3.7834105294888027E-5</c:v>
                </c:pt>
                <c:pt idx="47">
                  <c:v>2.3203939340707893E-5</c:v>
                </c:pt>
                <c:pt idx="48">
                  <c:v>1.3980386691506662E-5</c:v>
                </c:pt>
                <c:pt idx="49">
                  <c:v>8.2747685601937048E-6</c:v>
                </c:pt>
                <c:pt idx="50">
                  <c:v>4.8114030217248383E-6</c:v>
                </c:pt>
                <c:pt idx="51">
                  <c:v>2.7483170158388006E-6</c:v>
                </c:pt>
                <c:pt idx="52">
                  <c:v>1.5422015173692091E-6</c:v>
                </c:pt>
                <c:pt idx="53">
                  <c:v>8.5014819023528418E-7</c:v>
                </c:pt>
                <c:pt idx="54">
                  <c:v>4.6039155890160563E-7</c:v>
                </c:pt>
                <c:pt idx="55">
                  <c:v>2.4492847552676538E-7</c:v>
                </c:pt>
                <c:pt idx="56">
                  <c:v>1.2800602618844046E-7</c:v>
                </c:pt>
                <c:pt idx="57">
                  <c:v>6.5720485184479694E-8</c:v>
                </c:pt>
                <c:pt idx="58">
                  <c:v>3.3147464608126624E-8</c:v>
                </c:pt>
                <c:pt idx="59">
                  <c:v>1.6424005409387117E-8</c:v>
                </c:pt>
                <c:pt idx="60">
                  <c:v>7.9944216849179256E-9</c:v>
                </c:pt>
                <c:pt idx="61">
                  <c:v>3.82273536803708E-9</c:v>
                </c:pt>
                <c:pt idx="62">
                  <c:v>1.7957282962821222E-9</c:v>
                </c:pt>
                <c:pt idx="63">
                  <c:v>8.2867879676832685E-10</c:v>
                </c:pt>
                <c:pt idx="64">
                  <c:v>3.7567391143361355E-10</c:v>
                </c:pt>
                <c:pt idx="65">
                  <c:v>1.673073636035261E-10</c:v>
                </c:pt>
                <c:pt idx="66">
                  <c:v>7.3197843102775994E-11</c:v>
                </c:pt>
                <c:pt idx="67">
                  <c:v>3.1460145114287746E-11</c:v>
                </c:pt>
                <c:pt idx="68">
                  <c:v>1.3283189495394786E-11</c:v>
                </c:pt>
                <c:pt idx="69">
                  <c:v>5.5096400153180759E-12</c:v>
                </c:pt>
                <c:pt idx="70">
                  <c:v>2.2450358957837E-12</c:v>
                </c:pt>
                <c:pt idx="71">
                  <c:v>8.9867479994425163E-13</c:v>
                </c:pt>
                <c:pt idx="72">
                  <c:v>3.5339552615652298E-13</c:v>
                </c:pt>
                <c:pt idx="73">
                  <c:v>1.3652077341847005E-13</c:v>
                </c:pt>
                <c:pt idx="74">
                  <c:v>5.1810244520264435E-14</c:v>
                </c:pt>
                <c:pt idx="75">
                  <c:v>1.9315757888880173E-14</c:v>
                </c:pt>
                <c:pt idx="76">
                  <c:v>7.0743586501281184E-15</c:v>
                </c:pt>
                <c:pt idx="77">
                  <c:v>2.5453153883999035E-15</c:v>
                </c:pt>
                <c:pt idx="78">
                  <c:v>8.9965364109168219E-16</c:v>
                </c:pt>
                <c:pt idx="79">
                  <c:v>3.1238364637502168E-16</c:v>
                </c:pt>
              </c:numCache>
            </c:numRef>
          </c:val>
        </c:ser>
        <c:ser>
          <c:idx val="40"/>
          <c:order val="40"/>
          <c:spPr>
            <a:solidFill>
              <a:srgbClr val="000000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val>
            <c:numRef>
              <c:f>'3D'!$C$46:$CD$46</c:f>
              <c:numCache>
                <c:formatCode>General</c:formatCode>
                <c:ptCount val="80"/>
                <c:pt idx="0">
                  <c:v>8.2687653955220179E-4</c:v>
                </c:pt>
                <c:pt idx="1">
                  <c:v>1.1488816680558552E-3</c:v>
                </c:pt>
                <c:pt idx="2">
                  <c:v>1.5681555468065958E-3</c:v>
                </c:pt>
                <c:pt idx="3">
                  <c:v>2.1027235880500383E-3</c:v>
                </c:pt>
                <c:pt idx="4">
                  <c:v>2.7698384762239762E-3</c:v>
                </c:pt>
                <c:pt idx="5">
                  <c:v>3.5843128586190093E-3</c:v>
                </c:pt>
                <c:pt idx="6">
                  <c:v>4.556554676005486E-3</c:v>
                </c:pt>
                <c:pt idx="7">
                  <c:v>5.6904481536737958E-3</c:v>
                </c:pt>
                <c:pt idx="8">
                  <c:v>6.9812881685222426E-3</c:v>
                </c:pt>
                <c:pt idx="9">
                  <c:v>8.4140263578161723E-3</c:v>
                </c:pt>
                <c:pt idx="10">
                  <c:v>9.9621110969974423E-3</c:v>
                </c:pt>
                <c:pt idx="11">
                  <c:v>1.1587189307203212E-2</c:v>
                </c:pt>
                <c:pt idx="12">
                  <c:v>1.3239879524520303E-2</c:v>
                </c:pt>
                <c:pt idx="13">
                  <c:v>1.4861723375146929E-2</c:v>
                </c:pt>
                <c:pt idx="14">
                  <c:v>1.6388285559449829E-2</c:v>
                </c:pt>
                <c:pt idx="15">
                  <c:v>1.7753217807916284E-2</c:v>
                </c:pt>
                <c:pt idx="16">
                  <c:v>1.8892953212967325E-2</c:v>
                </c:pt>
                <c:pt idx="17">
                  <c:v>1.9751579268474369E-2</c:v>
                </c:pt>
                <c:pt idx="18">
                  <c:v>2.0285373675845698E-2</c:v>
                </c:pt>
                <c:pt idx="19">
                  <c:v>2.0466491885795531E-2</c:v>
                </c:pt>
                <c:pt idx="20">
                  <c:v>2.0285373675845698E-2</c:v>
                </c:pt>
                <c:pt idx="21">
                  <c:v>1.9751579268474369E-2</c:v>
                </c:pt>
                <c:pt idx="22">
                  <c:v>1.8892953212967325E-2</c:v>
                </c:pt>
                <c:pt idx="23">
                  <c:v>1.7753217807916284E-2</c:v>
                </c:pt>
                <c:pt idx="24">
                  <c:v>1.6388285559449829E-2</c:v>
                </c:pt>
                <c:pt idx="25">
                  <c:v>1.4861723375146929E-2</c:v>
                </c:pt>
                <c:pt idx="26">
                  <c:v>1.3239879524520303E-2</c:v>
                </c:pt>
                <c:pt idx="27">
                  <c:v>1.1587189307203212E-2</c:v>
                </c:pt>
                <c:pt idx="28">
                  <c:v>9.9621110969974423E-3</c:v>
                </c:pt>
                <c:pt idx="29">
                  <c:v>8.4140263578161723E-3</c:v>
                </c:pt>
                <c:pt idx="30">
                  <c:v>6.9812881685222426E-3</c:v>
                </c:pt>
                <c:pt idx="31">
                  <c:v>5.6904481536737958E-3</c:v>
                </c:pt>
                <c:pt idx="32">
                  <c:v>4.556554676005486E-3</c:v>
                </c:pt>
                <c:pt idx="33">
                  <c:v>3.5843128586190093E-3</c:v>
                </c:pt>
                <c:pt idx="34">
                  <c:v>2.7698384762239762E-3</c:v>
                </c:pt>
                <c:pt idx="35">
                  <c:v>2.1027235880500383E-3</c:v>
                </c:pt>
                <c:pt idx="36">
                  <c:v>1.5681555468065958E-3</c:v>
                </c:pt>
                <c:pt idx="37">
                  <c:v>1.1488816680558552E-3</c:v>
                </c:pt>
                <c:pt idx="38">
                  <c:v>8.2687653955220179E-4</c:v>
                </c:pt>
                <c:pt idx="39">
                  <c:v>5.8463559002068716E-4</c:v>
                </c:pt>
                <c:pt idx="40">
                  <c:v>4.0607760459095501E-4</c:v>
                </c:pt>
                <c:pt idx="41">
                  <c:v>2.7708437520312446E-4</c:v>
                </c:pt>
                <c:pt idx="42">
                  <c:v>1.8573521114191474E-4</c:v>
                </c:pt>
                <c:pt idx="43">
                  <c:v>1.2230822408996765E-4</c:v>
                </c:pt>
                <c:pt idx="44">
                  <c:v>7.9121823165653727E-5</c:v>
                </c:pt>
                <c:pt idx="45">
                  <c:v>5.028241415349291E-5</c:v>
                </c:pt>
                <c:pt idx="46">
                  <c:v>3.1391723822740729E-5</c:v>
                </c:pt>
                <c:pt idx="47">
                  <c:v>1.9252778669026784E-5</c:v>
                </c:pt>
                <c:pt idx="48">
                  <c:v>1.1599810132531255E-5</c:v>
                </c:pt>
                <c:pt idx="49">
                  <c:v>6.8657431519544076E-6</c:v>
                </c:pt>
                <c:pt idx="50">
                  <c:v>3.9921185840304143E-6</c:v>
                </c:pt>
                <c:pt idx="51">
                  <c:v>2.2803343191574783E-6</c:v>
                </c:pt>
                <c:pt idx="52">
                  <c:v>1.2795958496950931E-6</c:v>
                </c:pt>
                <c:pt idx="53">
                  <c:v>7.0538518059986501E-7</c:v>
                </c:pt>
                <c:pt idx="54">
                  <c:v>3.8199620566455082E-7</c:v>
                </c:pt>
                <c:pt idx="55">
                  <c:v>2.0322211930567278E-7</c:v>
                </c:pt>
                <c:pt idx="56">
                  <c:v>1.0620919380633501E-7</c:v>
                </c:pt>
                <c:pt idx="57">
                  <c:v>5.4529618298822639E-8</c:v>
                </c:pt>
                <c:pt idx="58">
                  <c:v>2.7503123076177975E-8</c:v>
                </c:pt>
                <c:pt idx="59">
                  <c:v>1.3627330099552902E-8</c:v>
                </c:pt>
                <c:pt idx="60">
                  <c:v>6.6331336686685765E-9</c:v>
                </c:pt>
                <c:pt idx="61">
                  <c:v>3.1718009976849527E-9</c:v>
                </c:pt>
                <c:pt idx="62">
                  <c:v>1.4899521555538338E-9</c:v>
                </c:pt>
                <c:pt idx="63">
                  <c:v>6.8757158979063509E-10</c:v>
                </c:pt>
                <c:pt idx="64">
                  <c:v>3.117042568659929E-10</c:v>
                </c:pt>
                <c:pt idx="65">
                  <c:v>1.3881830985077916E-10</c:v>
                </c:pt>
                <c:pt idx="66">
                  <c:v>6.0733733682692099E-11</c:v>
                </c:pt>
                <c:pt idx="67">
                  <c:v>2.6103119900776545E-11</c:v>
                </c:pt>
                <c:pt idx="68">
                  <c:v>1.1021331491111213E-11</c:v>
                </c:pt>
                <c:pt idx="69">
                  <c:v>4.5714599664909824E-12</c:v>
                </c:pt>
                <c:pt idx="70">
                  <c:v>1.8627517755019719E-12</c:v>
                </c:pt>
                <c:pt idx="71">
                  <c:v>7.4564869200484582E-13</c:v>
                </c:pt>
                <c:pt idx="72">
                  <c:v>2.9321942915871319E-13</c:v>
                </c:pt>
                <c:pt idx="73">
                  <c:v>1.1327405212351216E-13</c:v>
                </c:pt>
                <c:pt idx="74">
                  <c:v>4.2988009746554074E-14</c:v>
                </c:pt>
                <c:pt idx="75">
                  <c:v>1.6026675729439915E-14</c:v>
                </c:pt>
                <c:pt idx="76">
                  <c:v>5.8697387248073184E-15</c:v>
                </c:pt>
                <c:pt idx="77">
                  <c:v>2.1118997553040462E-15</c:v>
                </c:pt>
                <c:pt idx="78">
                  <c:v>7.4646085633981768E-16</c:v>
                </c:pt>
                <c:pt idx="79">
                  <c:v>2.5919104145090866E-16</c:v>
                </c:pt>
              </c:numCache>
            </c:numRef>
          </c:val>
        </c:ser>
        <c:ser>
          <c:idx val="41"/>
          <c:order val="41"/>
          <c:spPr>
            <a:solidFill>
              <a:srgbClr val="FFFFFF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val>
            <c:numRef>
              <c:f>'3D'!$C$47:$CD$47</c:f>
              <c:numCache>
                <c:formatCode>General</c:formatCode>
                <c:ptCount val="80"/>
                <c:pt idx="0">
                  <c:v>6.7398708722934595E-4</c:v>
                </c:pt>
                <c:pt idx="1">
                  <c:v>9.364534751989728E-4</c:v>
                </c:pt>
                <c:pt idx="2">
                  <c:v>1.2782036238288929E-3</c:v>
                </c:pt>
                <c:pt idx="3">
                  <c:v>1.7139300470730239E-3</c:v>
                </c:pt>
                <c:pt idx="4">
                  <c:v>2.2576954084305759E-3</c:v>
                </c:pt>
                <c:pt idx="5">
                  <c:v>2.9215734970635312E-3</c:v>
                </c:pt>
                <c:pt idx="6">
                  <c:v>3.7140478257435498E-3</c:v>
                </c:pt>
                <c:pt idx="7">
                  <c:v>4.6382844265979795E-3</c:v>
                </c:pt>
                <c:pt idx="8">
                  <c:v>5.6904481536737958E-3</c:v>
                </c:pt>
                <c:pt idx="9">
                  <c:v>6.8582730861448784E-3</c:v>
                </c:pt>
                <c:pt idx="10">
                  <c:v>8.1201169941967667E-3</c:v>
                </c:pt>
                <c:pt idx="11">
                  <c:v>9.4447182823281395E-3</c:v>
                </c:pt>
                <c:pt idx="12">
                  <c:v>1.0791826118118523E-2</c:v>
                </c:pt>
                <c:pt idx="13">
                  <c:v>1.2113791079679328E-2</c:v>
                </c:pt>
                <c:pt idx="14">
                  <c:v>1.3358091952733457E-2</c:v>
                </c:pt>
                <c:pt idx="15">
                  <c:v>1.4470648261209085E-2</c:v>
                </c:pt>
                <c:pt idx="16">
                  <c:v>1.5399646617213361E-2</c:v>
                </c:pt>
                <c:pt idx="17">
                  <c:v>1.6099512735659301E-2</c:v>
                </c:pt>
                <c:pt idx="18">
                  <c:v>1.6534608569915718E-2</c:v>
                </c:pt>
                <c:pt idx="19">
                  <c:v>1.6682238027191647E-2</c:v>
                </c:pt>
                <c:pt idx="20">
                  <c:v>1.6534608569915718E-2</c:v>
                </c:pt>
                <c:pt idx="21">
                  <c:v>1.6099512735659301E-2</c:v>
                </c:pt>
                <c:pt idx="22">
                  <c:v>1.5399646617213361E-2</c:v>
                </c:pt>
                <c:pt idx="23">
                  <c:v>1.4470648261209085E-2</c:v>
                </c:pt>
                <c:pt idx="24">
                  <c:v>1.3358091952733457E-2</c:v>
                </c:pt>
                <c:pt idx="25">
                  <c:v>1.2113791079679328E-2</c:v>
                </c:pt>
                <c:pt idx="26">
                  <c:v>1.0791826118118523E-2</c:v>
                </c:pt>
                <c:pt idx="27">
                  <c:v>9.4447182823281395E-3</c:v>
                </c:pt>
                <c:pt idx="28">
                  <c:v>8.1201169941967667E-3</c:v>
                </c:pt>
                <c:pt idx="29">
                  <c:v>6.8582730861448784E-3</c:v>
                </c:pt>
                <c:pt idx="30">
                  <c:v>5.6904481536737958E-3</c:v>
                </c:pt>
                <c:pt idx="31">
                  <c:v>4.6382844265979795E-3</c:v>
                </c:pt>
                <c:pt idx="32">
                  <c:v>3.7140478257435498E-3</c:v>
                </c:pt>
                <c:pt idx="33">
                  <c:v>2.9215734970635312E-3</c:v>
                </c:pt>
                <c:pt idx="34">
                  <c:v>2.2576954084305759E-3</c:v>
                </c:pt>
                <c:pt idx="35">
                  <c:v>1.7139300470730239E-3</c:v>
                </c:pt>
                <c:pt idx="36">
                  <c:v>1.2782036238288929E-3</c:v>
                </c:pt>
                <c:pt idx="37">
                  <c:v>9.364534751989728E-4</c:v>
                </c:pt>
                <c:pt idx="38">
                  <c:v>6.7398708722934595E-4</c:v>
                </c:pt>
                <c:pt idx="39">
                  <c:v>4.7653648345379903E-4</c:v>
                </c:pt>
                <c:pt idx="40">
                  <c:v>3.3099386524564664E-4</c:v>
                </c:pt>
                <c:pt idx="41">
                  <c:v>2.2585148087652022E-4</c:v>
                </c:pt>
                <c:pt idx="42">
                  <c:v>1.5139277505836601E-4</c:v>
                </c:pt>
                <c:pt idx="43">
                  <c:v>9.9693436390436491E-5</c:v>
                </c:pt>
                <c:pt idx="44">
                  <c:v>6.4492199960799389E-5</c:v>
                </c:pt>
                <c:pt idx="45">
                  <c:v>4.0985196983004833E-5</c:v>
                </c:pt>
                <c:pt idx="46">
                  <c:v>2.5587394841139287E-5</c:v>
                </c:pt>
                <c:pt idx="47">
                  <c:v>1.5692940355081134E-5</c:v>
                </c:pt>
                <c:pt idx="48">
                  <c:v>9.4550055173558899E-6</c:v>
                </c:pt>
                <c:pt idx="49">
                  <c:v>5.596267407896942E-6</c:v>
                </c:pt>
                <c:pt idx="50">
                  <c:v>3.2539759536313962E-6</c:v>
                </c:pt>
                <c:pt idx="51">
                  <c:v>1.858700558260346E-6</c:v>
                </c:pt>
                <c:pt idx="52">
                  <c:v>1.0429986077895121E-6</c:v>
                </c:pt>
                <c:pt idx="53">
                  <c:v>5.7495947763219296E-7</c:v>
                </c:pt>
                <c:pt idx="54">
                  <c:v>3.1136511640291757E-7</c:v>
                </c:pt>
                <c:pt idx="55">
                  <c:v>1.6564635432223295E-7</c:v>
                </c:pt>
                <c:pt idx="56">
                  <c:v>8.6571116419961727E-8</c:v>
                </c:pt>
                <c:pt idx="57">
                  <c:v>4.4447093183771912E-8</c:v>
                </c:pt>
                <c:pt idx="58">
                  <c:v>2.2417796279311626E-8</c:v>
                </c:pt>
                <c:pt idx="59">
                  <c:v>1.1107637091124184E-8</c:v>
                </c:pt>
                <c:pt idx="60">
                  <c:v>5.4066674124893725E-9</c:v>
                </c:pt>
                <c:pt idx="61">
                  <c:v>2.5853350693182396E-9</c:v>
                </c:pt>
                <c:pt idx="62">
                  <c:v>1.2144600377423289E-9</c:v>
                </c:pt>
                <c:pt idx="63">
                  <c:v>5.6043961933616548E-10</c:v>
                </c:pt>
                <c:pt idx="64">
                  <c:v>2.5407014725060429E-10</c:v>
                </c:pt>
                <c:pt idx="65">
                  <c:v>1.1315080769022222E-10</c:v>
                </c:pt>
                <c:pt idx="66">
                  <c:v>4.9504067782027239E-11</c:v>
                </c:pt>
                <c:pt idx="67">
                  <c:v>2.1276653657449781E-11</c:v>
                </c:pt>
                <c:pt idx="68">
                  <c:v>8.9834875628541617E-12</c:v>
                </c:pt>
                <c:pt idx="69">
                  <c:v>3.726197128375926E-12</c:v>
                </c:pt>
                <c:pt idx="70">
                  <c:v>1.5183290169071437E-12</c:v>
                </c:pt>
                <c:pt idx="71">
                  <c:v>6.0777826674448937E-13</c:v>
                </c:pt>
                <c:pt idx="72">
                  <c:v>2.3900316374287002E-13</c:v>
                </c:pt>
                <c:pt idx="73">
                  <c:v>9.2329682603809349E-14</c:v>
                </c:pt>
                <c:pt idx="74">
                  <c:v>3.503952777588481E-14</c:v>
                </c:pt>
                <c:pt idx="75">
                  <c:v>1.3063343771615829E-14</c:v>
                </c:pt>
                <c:pt idx="76">
                  <c:v>4.7844241754308504E-15</c:v>
                </c:pt>
                <c:pt idx="77">
                  <c:v>1.7214095412219554E-15</c:v>
                </c:pt>
                <c:pt idx="78">
                  <c:v>6.0844026191340987E-16</c:v>
                </c:pt>
                <c:pt idx="79">
                  <c:v>2.1126662410575018E-16</c:v>
                </c:pt>
              </c:numCache>
            </c:numRef>
          </c:val>
        </c:ser>
        <c:ser>
          <c:idx val="42"/>
          <c:order val="42"/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val>
            <c:numRef>
              <c:f>'3D'!$C$48:$CD$48</c:f>
              <c:numCache>
                <c:formatCode>General</c:formatCode>
                <c:ptCount val="80"/>
                <c:pt idx="0">
                  <c:v>5.3968666982749083E-4</c:v>
                </c:pt>
                <c:pt idx="1">
                  <c:v>7.4985332368324338E-4</c:v>
                </c:pt>
                <c:pt idx="2">
                  <c:v>1.0235054501436013E-3</c:v>
                </c:pt>
                <c:pt idx="3">
                  <c:v>1.372407894674337E-3</c:v>
                </c:pt>
                <c:pt idx="4">
                  <c:v>1.8078211579238975E-3</c:v>
                </c:pt>
                <c:pt idx="5">
                  <c:v>2.3394131744692249E-3</c:v>
                </c:pt>
                <c:pt idx="6">
                  <c:v>2.9739770102947091E-3</c:v>
                </c:pt>
                <c:pt idx="7">
                  <c:v>3.7140478257435498E-3</c:v>
                </c:pt>
                <c:pt idx="8">
                  <c:v>4.556554676005486E-3</c:v>
                </c:pt>
                <c:pt idx="9">
                  <c:v>5.4916757794938875E-3</c:v>
                </c:pt>
                <c:pt idx="10">
                  <c:v>6.5020813933137538E-3</c:v>
                </c:pt>
                <c:pt idx="11">
                  <c:v>7.5627391886723431E-3</c:v>
                </c:pt>
                <c:pt idx="12">
                  <c:v>8.6414188185520019E-3</c:v>
                </c:pt>
                <c:pt idx="13">
                  <c:v>9.6999656086192258E-3</c:v>
                </c:pt>
                <c:pt idx="14">
                  <c:v>1.06963238581557E-2</c:v>
                </c:pt>
                <c:pt idx="15">
                  <c:v>1.1587189307203212E-2</c:v>
                </c:pt>
                <c:pt idx="16">
                  <c:v>1.2331073038104039E-2</c:v>
                </c:pt>
                <c:pt idx="17">
                  <c:v>1.2891482016177911E-2</c:v>
                </c:pt>
                <c:pt idx="18">
                  <c:v>1.3239879524520303E-2</c:v>
                </c:pt>
                <c:pt idx="19">
                  <c:v>1.3358091952733457E-2</c:v>
                </c:pt>
                <c:pt idx="20">
                  <c:v>1.3239879524520303E-2</c:v>
                </c:pt>
                <c:pt idx="21">
                  <c:v>1.2891482016177911E-2</c:v>
                </c:pt>
                <c:pt idx="22">
                  <c:v>1.2331073038104039E-2</c:v>
                </c:pt>
                <c:pt idx="23">
                  <c:v>1.1587189307203212E-2</c:v>
                </c:pt>
                <c:pt idx="24">
                  <c:v>1.06963238581557E-2</c:v>
                </c:pt>
                <c:pt idx="25">
                  <c:v>9.6999656086192258E-3</c:v>
                </c:pt>
                <c:pt idx="26">
                  <c:v>8.6414188185520019E-3</c:v>
                </c:pt>
                <c:pt idx="27">
                  <c:v>7.5627391886723431E-3</c:v>
                </c:pt>
                <c:pt idx="28">
                  <c:v>6.5020813933137538E-3</c:v>
                </c:pt>
                <c:pt idx="29">
                  <c:v>5.4916757794938875E-3</c:v>
                </c:pt>
                <c:pt idx="30">
                  <c:v>4.556554676005486E-3</c:v>
                </c:pt>
                <c:pt idx="31">
                  <c:v>3.7140478257435498E-3</c:v>
                </c:pt>
                <c:pt idx="32">
                  <c:v>2.9739770102947091E-3</c:v>
                </c:pt>
                <c:pt idx="33">
                  <c:v>2.3394131744692249E-3</c:v>
                </c:pt>
                <c:pt idx="34">
                  <c:v>1.8078211579238975E-3</c:v>
                </c:pt>
                <c:pt idx="35">
                  <c:v>1.372407894674337E-3</c:v>
                </c:pt>
                <c:pt idx="36">
                  <c:v>1.0235054501436013E-3</c:v>
                </c:pt>
                <c:pt idx="37">
                  <c:v>7.4985332368324338E-4</c:v>
                </c:pt>
                <c:pt idx="38">
                  <c:v>5.3968666982749083E-4</c:v>
                </c:pt>
                <c:pt idx="39">
                  <c:v>3.8158058615590351E-4</c:v>
                </c:pt>
                <c:pt idx="40">
                  <c:v>2.650391680381954E-4</c:v>
                </c:pt>
                <c:pt idx="41">
                  <c:v>1.8084772824197964E-4</c:v>
                </c:pt>
                <c:pt idx="42">
                  <c:v>1.212258575206049E-4</c:v>
                </c:pt>
                <c:pt idx="43">
                  <c:v>7.9828263343129958E-5</c:v>
                </c:pt>
                <c:pt idx="44">
                  <c:v>5.1641316705001894E-5</c:v>
                </c:pt>
                <c:pt idx="45">
                  <c:v>3.281838019020512E-5</c:v>
                </c:pt>
                <c:pt idx="46">
                  <c:v>2.0488784092500716E-5</c:v>
                </c:pt>
                <c:pt idx="47">
                  <c:v>1.2565924304056065E-5</c:v>
                </c:pt>
                <c:pt idx="48">
                  <c:v>7.570976562531655E-6</c:v>
                </c:pt>
                <c:pt idx="49">
                  <c:v>4.4811406302273711E-6</c:v>
                </c:pt>
                <c:pt idx="50">
                  <c:v>2.6055802542645502E-6</c:v>
                </c:pt>
                <c:pt idx="51">
                  <c:v>1.4883310578214057E-6</c:v>
                </c:pt>
                <c:pt idx="52">
                  <c:v>8.3516799644722282E-7</c:v>
                </c:pt>
                <c:pt idx="53">
                  <c:v>4.6039155890160563E-7</c:v>
                </c:pt>
                <c:pt idx="54">
                  <c:v>2.4932169466736176E-7</c:v>
                </c:pt>
                <c:pt idx="55">
                  <c:v>1.3263923156262132E-7</c:v>
                </c:pt>
                <c:pt idx="56">
                  <c:v>6.9320730929728922E-8</c:v>
                </c:pt>
                <c:pt idx="57">
                  <c:v>3.5590449963174767E-8</c:v>
                </c:pt>
                <c:pt idx="58">
                  <c:v>1.7950767971814074E-8</c:v>
                </c:pt>
                <c:pt idx="59">
                  <c:v>8.8943004768891659E-9</c:v>
                </c:pt>
                <c:pt idx="60">
                  <c:v>4.3293208223116601E-9</c:v>
                </c:pt>
                <c:pt idx="61">
                  <c:v>2.070174489075634E-9</c:v>
                </c:pt>
                <c:pt idx="62">
                  <c:v>9.7246357656804294E-10</c:v>
                </c:pt>
                <c:pt idx="63">
                  <c:v>4.4876496527892448E-10</c:v>
                </c:pt>
                <c:pt idx="64">
                  <c:v>2.0344346986813932E-10</c:v>
                </c:pt>
                <c:pt idx="65">
                  <c:v>9.0604083887807201E-11</c:v>
                </c:pt>
                <c:pt idx="66">
                  <c:v>3.9639758669598183E-11</c:v>
                </c:pt>
                <c:pt idx="67">
                  <c:v>1.7037012392426736E-11</c:v>
                </c:pt>
                <c:pt idx="68">
                  <c:v>7.1934145002152761E-12</c:v>
                </c:pt>
                <c:pt idx="69">
                  <c:v>2.9837054113317853E-12</c:v>
                </c:pt>
                <c:pt idx="70">
                  <c:v>1.2157828337714631E-12</c:v>
                </c:pt>
                <c:pt idx="71">
                  <c:v>4.8667079086226173E-13</c:v>
                </c:pt>
                <c:pt idx="72">
                  <c:v>1.9137877262436534E-13</c:v>
                </c:pt>
                <c:pt idx="73">
                  <c:v>7.3931830260306825E-14</c:v>
                </c:pt>
                <c:pt idx="74">
                  <c:v>2.8057460470693387E-14</c:v>
                </c:pt>
                <c:pt idx="75">
                  <c:v>1.046030796509309E-14</c:v>
                </c:pt>
                <c:pt idx="76">
                  <c:v>3.8310673886868635E-15</c:v>
                </c:pt>
                <c:pt idx="77">
                  <c:v>1.3783970053942839E-15</c:v>
                </c:pt>
                <c:pt idx="78">
                  <c:v>4.872008751545734E-16</c:v>
                </c:pt>
                <c:pt idx="79">
                  <c:v>1.6916908790943864E-16</c:v>
                </c:pt>
              </c:numCache>
            </c:numRef>
          </c:val>
        </c:ser>
        <c:ser>
          <c:idx val="43"/>
          <c:order val="43"/>
          <c:spPr>
            <a:solidFill>
              <a:srgbClr val="00FF00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val>
            <c:numRef>
              <c:f>'3D'!$C$49:$CD$49</c:f>
              <c:numCache>
                <c:formatCode>General</c:formatCode>
                <c:ptCount val="80"/>
                <c:pt idx="0">
                  <c:v>4.2453257073253039E-4</c:v>
                </c:pt>
                <c:pt idx="1">
                  <c:v>5.898555161225951E-4</c:v>
                </c:pt>
                <c:pt idx="2">
                  <c:v>8.051179030364213E-4</c:v>
                </c:pt>
                <c:pt idx="3">
                  <c:v>1.0795742866985241E-3</c:v>
                </c:pt>
                <c:pt idx="4">
                  <c:v>1.4220824906485384E-3</c:v>
                </c:pt>
                <c:pt idx="5">
                  <c:v>1.8402475815836477E-3</c:v>
                </c:pt>
                <c:pt idx="6">
                  <c:v>2.3394131744692249E-3</c:v>
                </c:pt>
                <c:pt idx="7">
                  <c:v>2.9215734970635312E-3</c:v>
                </c:pt>
                <c:pt idx="8">
                  <c:v>3.5843128586190093E-3</c:v>
                </c:pt>
                <c:pt idx="9">
                  <c:v>4.3199051720942709E-3</c:v>
                </c:pt>
                <c:pt idx="10">
                  <c:v>5.1147183789030312E-3</c:v>
                </c:pt>
                <c:pt idx="11">
                  <c:v>5.9490613517895309E-3</c:v>
                </c:pt>
                <c:pt idx="12">
                  <c:v>6.7975808018178154E-3</c:v>
                </c:pt>
                <c:pt idx="13">
                  <c:v>7.6302631991272789E-3</c:v>
                </c:pt>
                <c:pt idx="14">
                  <c:v>8.4140263578161723E-3</c:v>
                </c:pt>
                <c:pt idx="15">
                  <c:v>9.1148059404984709E-3</c:v>
                </c:pt>
                <c:pt idx="16">
                  <c:v>9.6999656086192258E-3</c:v>
                </c:pt>
                <c:pt idx="17">
                  <c:v>1.0140798924363963E-2</c:v>
                </c:pt>
                <c:pt idx="18">
                  <c:v>1.0414858111152269E-2</c:v>
                </c:pt>
                <c:pt idx="19">
                  <c:v>1.0507847300709061E-2</c:v>
                </c:pt>
                <c:pt idx="20">
                  <c:v>1.0414858111152269E-2</c:v>
                </c:pt>
                <c:pt idx="21">
                  <c:v>1.0140798924363963E-2</c:v>
                </c:pt>
                <c:pt idx="22">
                  <c:v>9.6999656086192258E-3</c:v>
                </c:pt>
                <c:pt idx="23">
                  <c:v>9.1148059404984709E-3</c:v>
                </c:pt>
                <c:pt idx="24">
                  <c:v>8.4140263578161723E-3</c:v>
                </c:pt>
                <c:pt idx="25">
                  <c:v>7.6302631991272789E-3</c:v>
                </c:pt>
                <c:pt idx="26">
                  <c:v>6.7975808018178154E-3</c:v>
                </c:pt>
                <c:pt idx="27">
                  <c:v>5.9490613517895309E-3</c:v>
                </c:pt>
                <c:pt idx="28">
                  <c:v>5.1147183789030312E-3</c:v>
                </c:pt>
                <c:pt idx="29">
                  <c:v>4.3199051720942709E-3</c:v>
                </c:pt>
                <c:pt idx="30">
                  <c:v>3.5843128586190093E-3</c:v>
                </c:pt>
                <c:pt idx="31">
                  <c:v>2.9215734970635312E-3</c:v>
                </c:pt>
                <c:pt idx="32">
                  <c:v>2.3394131744692249E-3</c:v>
                </c:pt>
                <c:pt idx="33">
                  <c:v>1.8402475815836477E-3</c:v>
                </c:pt>
                <c:pt idx="34">
                  <c:v>1.4220824906485384E-3</c:v>
                </c:pt>
                <c:pt idx="35">
                  <c:v>1.0795742866985241E-3</c:v>
                </c:pt>
                <c:pt idx="36">
                  <c:v>8.051179030364213E-4</c:v>
                </c:pt>
                <c:pt idx="37">
                  <c:v>5.898555161225951E-4</c:v>
                </c:pt>
                <c:pt idx="38">
                  <c:v>4.2453257073253039E-4</c:v>
                </c:pt>
                <c:pt idx="39">
                  <c:v>3.0016192031234035E-4</c:v>
                </c:pt>
                <c:pt idx="40">
                  <c:v>2.0848719385274458E-4</c:v>
                </c:pt>
                <c:pt idx="41">
                  <c:v>1.4225986164573384E-4</c:v>
                </c:pt>
                <c:pt idx="42">
                  <c:v>9.5359637007391882E-5</c:v>
                </c:pt>
                <c:pt idx="43">
                  <c:v>6.2795136046263906E-5</c:v>
                </c:pt>
                <c:pt idx="44">
                  <c:v>4.0622498502316173E-5</c:v>
                </c:pt>
                <c:pt idx="45">
                  <c:v>2.5815852212690034E-5</c:v>
                </c:pt>
                <c:pt idx="46">
                  <c:v>1.6117048406538331E-5</c:v>
                </c:pt>
                <c:pt idx="47">
                  <c:v>9.8847061576238633E-6</c:v>
                </c:pt>
                <c:pt idx="48">
                  <c:v>5.9555410995692757E-6</c:v>
                </c:pt>
                <c:pt idx="49">
                  <c:v>3.5249900690941816E-6</c:v>
                </c:pt>
                <c:pt idx="50">
                  <c:v>2.049622022249371E-6</c:v>
                </c:pt>
                <c:pt idx="51">
                  <c:v>1.1707626765729757E-6</c:v>
                </c:pt>
                <c:pt idx="52">
                  <c:v>6.5696641467651606E-7</c:v>
                </c:pt>
                <c:pt idx="53">
                  <c:v>3.6215682723186758E-7</c:v>
                </c:pt>
                <c:pt idx="54">
                  <c:v>1.9612339139367548E-7</c:v>
                </c:pt>
                <c:pt idx="55">
                  <c:v>1.0433771501761645E-7</c:v>
                </c:pt>
                <c:pt idx="56">
                  <c:v>5.4529618298822639E-8</c:v>
                </c:pt>
                <c:pt idx="57">
                  <c:v>2.799643952892836E-8</c:v>
                </c:pt>
                <c:pt idx="58">
                  <c:v>1.4120574214170113E-8</c:v>
                </c:pt>
                <c:pt idx="59">
                  <c:v>6.9965045598185468E-9</c:v>
                </c:pt>
                <c:pt idx="60">
                  <c:v>3.4055643783259068E-9</c:v>
                </c:pt>
                <c:pt idx="61">
                  <c:v>1.6284569303761157E-9</c:v>
                </c:pt>
                <c:pt idx="62">
                  <c:v>7.6496694320085242E-10</c:v>
                </c:pt>
                <c:pt idx="63">
                  <c:v>3.5301102475896833E-10</c:v>
                </c:pt>
                <c:pt idx="64">
                  <c:v>1.6003430155033289E-10</c:v>
                </c:pt>
                <c:pt idx="65">
                  <c:v>7.1271696712560353E-11</c:v>
                </c:pt>
                <c:pt idx="66">
                  <c:v>3.1181738575460457E-11</c:v>
                </c:pt>
                <c:pt idx="67">
                  <c:v>1.3401788617219054E-11</c:v>
                </c:pt>
                <c:pt idx="68">
                  <c:v>5.6585402620694816E-12</c:v>
                </c:pt>
                <c:pt idx="69">
                  <c:v>2.3470658057686498E-12</c:v>
                </c:pt>
                <c:pt idx="70">
                  <c:v>9.5636865005107428E-13</c:v>
                </c:pt>
                <c:pt idx="71">
                  <c:v>3.8282880325954823E-13</c:v>
                </c:pt>
                <c:pt idx="72">
                  <c:v>1.5054387456304681E-13</c:v>
                </c:pt>
                <c:pt idx="73">
                  <c:v>5.8156837502400769E-14</c:v>
                </c:pt>
                <c:pt idx="74">
                  <c:v>2.207078011702103E-14</c:v>
                </c:pt>
                <c:pt idx="75">
                  <c:v>8.2283696806785435E-15</c:v>
                </c:pt>
                <c:pt idx="76">
                  <c:v>3.0136243455646117E-15</c:v>
                </c:pt>
                <c:pt idx="77">
                  <c:v>1.0842854880538383E-15</c:v>
                </c:pt>
                <c:pt idx="78">
                  <c:v>3.8324578233259414E-16</c:v>
                </c:pt>
                <c:pt idx="79">
                  <c:v>1.3307311778078219E-16</c:v>
                </c:pt>
              </c:numCache>
            </c:numRef>
          </c:val>
        </c:ser>
        <c:ser>
          <c:idx val="44"/>
          <c:order val="44"/>
          <c:spPr>
            <a:solidFill>
              <a:srgbClr val="0000FF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val>
            <c:numRef>
              <c:f>'3D'!$C$50:$CD$50</c:f>
              <c:numCache>
                <c:formatCode>General</c:formatCode>
                <c:ptCount val="80"/>
                <c:pt idx="0">
                  <c:v>3.280647351967747E-4</c:v>
                </c:pt>
                <c:pt idx="1">
                  <c:v>4.5582084165465456E-4</c:v>
                </c:pt>
                <c:pt idx="2">
                  <c:v>6.2216849747492495E-4</c:v>
                </c:pt>
                <c:pt idx="3">
                  <c:v>8.342593169703759E-4</c:v>
                </c:pt>
                <c:pt idx="4">
                  <c:v>1.0989383333240513E-3</c:v>
                </c:pt>
                <c:pt idx="5">
                  <c:v>1.4220824906485384E-3</c:v>
                </c:pt>
                <c:pt idx="6">
                  <c:v>1.8078211579238975E-3</c:v>
                </c:pt>
                <c:pt idx="7">
                  <c:v>2.2576954084305759E-3</c:v>
                </c:pt>
                <c:pt idx="8">
                  <c:v>2.7698384762239762E-3</c:v>
                </c:pt>
                <c:pt idx="9">
                  <c:v>3.3382798966705698E-3</c:v>
                </c:pt>
                <c:pt idx="10">
                  <c:v>3.9524852655841792E-3</c:v>
                </c:pt>
                <c:pt idx="11">
                  <c:v>4.5972379308296119E-3</c:v>
                </c:pt>
                <c:pt idx="12">
                  <c:v>5.2529457089219292E-3</c:v>
                </c:pt>
                <c:pt idx="13">
                  <c:v>5.8964151362616924E-3</c:v>
                </c:pt>
                <c:pt idx="14">
                  <c:v>6.5020813933137538E-3</c:v>
                </c:pt>
                <c:pt idx="15">
                  <c:v>7.0436206863467689E-3</c:v>
                </c:pt>
                <c:pt idx="16">
                  <c:v>7.4958127319149533E-3</c:v>
                </c:pt>
                <c:pt idx="17">
                  <c:v>7.8364741439384666E-3</c:v>
                </c:pt>
                <c:pt idx="18">
                  <c:v>8.0482580228215406E-3</c:v>
                </c:pt>
                <c:pt idx="19">
                  <c:v>8.1201169941967667E-3</c:v>
                </c:pt>
                <c:pt idx="20">
                  <c:v>8.0482580228215406E-3</c:v>
                </c:pt>
                <c:pt idx="21">
                  <c:v>7.8364741439384666E-3</c:v>
                </c:pt>
                <c:pt idx="22">
                  <c:v>7.4958127319149533E-3</c:v>
                </c:pt>
                <c:pt idx="23">
                  <c:v>7.0436206863467689E-3</c:v>
                </c:pt>
                <c:pt idx="24">
                  <c:v>6.5020813933137538E-3</c:v>
                </c:pt>
                <c:pt idx="25">
                  <c:v>5.8964151362616924E-3</c:v>
                </c:pt>
                <c:pt idx="26">
                  <c:v>5.2529457089219292E-3</c:v>
                </c:pt>
                <c:pt idx="27">
                  <c:v>4.5972379308296119E-3</c:v>
                </c:pt>
                <c:pt idx="28">
                  <c:v>3.9524852655841792E-3</c:v>
                </c:pt>
                <c:pt idx="29">
                  <c:v>3.3382798966705698E-3</c:v>
                </c:pt>
                <c:pt idx="30">
                  <c:v>2.7698384762239762E-3</c:v>
                </c:pt>
                <c:pt idx="31">
                  <c:v>2.2576954084305759E-3</c:v>
                </c:pt>
                <c:pt idx="32">
                  <c:v>1.8078211579238975E-3</c:v>
                </c:pt>
                <c:pt idx="33">
                  <c:v>1.4220824906485384E-3</c:v>
                </c:pt>
                <c:pt idx="34">
                  <c:v>1.0989383333240513E-3</c:v>
                </c:pt>
                <c:pt idx="35">
                  <c:v>8.342593169703759E-4</c:v>
                </c:pt>
                <c:pt idx="36">
                  <c:v>6.2216849747492495E-4</c:v>
                </c:pt>
                <c:pt idx="37">
                  <c:v>4.5582084165465456E-4</c:v>
                </c:pt>
                <c:pt idx="38">
                  <c:v>3.280647351967747E-4</c:v>
                </c:pt>
                <c:pt idx="39">
                  <c:v>2.3195520836836827E-4</c:v>
                </c:pt>
                <c:pt idx="40">
                  <c:v>1.6111201061722944E-4</c:v>
                </c:pt>
                <c:pt idx="41">
                  <c:v>1.0993371782854639E-4</c:v>
                </c:pt>
                <c:pt idx="42">
                  <c:v>7.3690774795700316E-5</c:v>
                </c:pt>
                <c:pt idx="43">
                  <c:v>4.8526005067446838E-5</c:v>
                </c:pt>
                <c:pt idx="44">
                  <c:v>3.1391723822740729E-5</c:v>
                </c:pt>
                <c:pt idx="45">
                  <c:v>1.9949637092441433E-5</c:v>
                </c:pt>
                <c:pt idx="46">
                  <c:v>1.2454722163063093E-5</c:v>
                </c:pt>
                <c:pt idx="47">
                  <c:v>7.6385741204810471E-6</c:v>
                </c:pt>
                <c:pt idx="48">
                  <c:v>4.6022452656869445E-6</c:v>
                </c:pt>
                <c:pt idx="49">
                  <c:v>2.7239957857490934E-6</c:v>
                </c:pt>
                <c:pt idx="50">
                  <c:v>1.5838801362695807E-6</c:v>
                </c:pt>
                <c:pt idx="51">
                  <c:v>9.0472668988728155E-7</c:v>
                </c:pt>
                <c:pt idx="52">
                  <c:v>5.0768192530465583E-7</c:v>
                </c:pt>
                <c:pt idx="53">
                  <c:v>2.7986282282303697E-7</c:v>
                </c:pt>
                <c:pt idx="54">
                  <c:v>1.5155767283635926E-7</c:v>
                </c:pt>
                <c:pt idx="55">
                  <c:v>8.0628736657891505E-8</c:v>
                </c:pt>
                <c:pt idx="56">
                  <c:v>4.213868621838978E-8</c:v>
                </c:pt>
                <c:pt idx="57">
                  <c:v>2.1634722878064104E-8</c:v>
                </c:pt>
                <c:pt idx="58">
                  <c:v>1.0911912912606005E-8</c:v>
                </c:pt>
                <c:pt idx="59">
                  <c:v>5.4066674124893725E-9</c:v>
                </c:pt>
                <c:pt idx="60">
                  <c:v>2.6317075602544458E-9</c:v>
                </c:pt>
                <c:pt idx="61">
                  <c:v>1.2584176774030841E-9</c:v>
                </c:pt>
                <c:pt idx="62">
                  <c:v>5.9114116314431295E-10</c:v>
                </c:pt>
                <c:pt idx="63">
                  <c:v>2.7279524904122546E-10</c:v>
                </c:pt>
                <c:pt idx="64">
                  <c:v>1.2366921734631385E-10</c:v>
                </c:pt>
                <c:pt idx="65">
                  <c:v>5.5076410906908488E-11</c:v>
                </c:pt>
                <c:pt idx="66">
                  <c:v>2.4096216672097159E-11</c:v>
                </c:pt>
                <c:pt idx="67">
                  <c:v>1.035645916704267E-11</c:v>
                </c:pt>
                <c:pt idx="68">
                  <c:v>4.3727328376076067E-12</c:v>
                </c:pt>
                <c:pt idx="69">
                  <c:v>1.8137348583885367E-12</c:v>
                </c:pt>
                <c:pt idx="70">
                  <c:v>7.3905007426904215E-13</c:v>
                </c:pt>
                <c:pt idx="71">
                  <c:v>2.9583744246132174E-13</c:v>
                </c:pt>
                <c:pt idx="72">
                  <c:v>1.1633532913341262E-13</c:v>
                </c:pt>
                <c:pt idx="73">
                  <c:v>4.4941681299472125E-14</c:v>
                </c:pt>
                <c:pt idx="74">
                  <c:v>1.7055569192684036E-14</c:v>
                </c:pt>
                <c:pt idx="75">
                  <c:v>6.3586120512145932E-15</c:v>
                </c:pt>
                <c:pt idx="76">
                  <c:v>2.3288292608603965E-15</c:v>
                </c:pt>
                <c:pt idx="77">
                  <c:v>8.3789997762080524E-16</c:v>
                </c:pt>
                <c:pt idx="78">
                  <c:v>2.9615967010323105E-16</c:v>
                </c:pt>
                <c:pt idx="79">
                  <c:v>1.0283450589252137E-16</c:v>
                </c:pt>
              </c:numCache>
            </c:numRef>
          </c:val>
        </c:ser>
        <c:ser>
          <c:idx val="45"/>
          <c:order val="45"/>
          <c:spPr>
            <a:solidFill>
              <a:srgbClr val="FFFF00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val>
            <c:numRef>
              <c:f>'3D'!$C$51:$CD$51</c:f>
              <c:numCache>
                <c:formatCode>General</c:formatCode>
                <c:ptCount val="80"/>
                <c:pt idx="0">
                  <c:v>2.4905042767911441E-4</c:v>
                </c:pt>
                <c:pt idx="1">
                  <c:v>3.4603650859045976E-4</c:v>
                </c:pt>
                <c:pt idx="2">
                  <c:v>4.7231937407616139E-4</c:v>
                </c:pt>
                <c:pt idx="3">
                  <c:v>6.3332817397192829E-4</c:v>
                </c:pt>
                <c:pt idx="4">
                  <c:v>8.342593169703759E-4</c:v>
                </c:pt>
                <c:pt idx="5">
                  <c:v>1.0795742866985241E-3</c:v>
                </c:pt>
                <c:pt idx="6">
                  <c:v>1.372407894674337E-3</c:v>
                </c:pt>
                <c:pt idx="7">
                  <c:v>1.7139300470730239E-3</c:v>
                </c:pt>
                <c:pt idx="8">
                  <c:v>2.1027235880500383E-3</c:v>
                </c:pt>
                <c:pt idx="9">
                  <c:v>2.534256037850938E-3</c:v>
                </c:pt>
                <c:pt idx="10">
                  <c:v>3.0005302008419485E-3</c:v>
                </c:pt>
                <c:pt idx="11">
                  <c:v>3.4899943516605654E-3</c:v>
                </c:pt>
                <c:pt idx="12">
                  <c:v>3.9877750792003961E-3</c:v>
                </c:pt>
                <c:pt idx="13">
                  <c:v>4.4762650596345431E-3</c:v>
                </c:pt>
                <c:pt idx="14">
                  <c:v>4.9360567536706253E-3</c:v>
                </c:pt>
                <c:pt idx="15">
                  <c:v>5.3471664465610134E-3</c:v>
                </c:pt>
                <c:pt idx="16">
                  <c:v>5.6904481536737958E-3</c:v>
                </c:pt>
                <c:pt idx="17">
                  <c:v>5.9490613517895309E-3</c:v>
                </c:pt>
                <c:pt idx="18">
                  <c:v>6.1098371376408622E-3</c:v>
                </c:pt>
                <c:pt idx="19">
                  <c:v>6.1643888941496647E-3</c:v>
                </c:pt>
                <c:pt idx="20">
                  <c:v>6.1098371376408622E-3</c:v>
                </c:pt>
                <c:pt idx="21">
                  <c:v>5.9490613517895309E-3</c:v>
                </c:pt>
                <c:pt idx="22">
                  <c:v>5.6904481536737958E-3</c:v>
                </c:pt>
                <c:pt idx="23">
                  <c:v>5.3471664465610134E-3</c:v>
                </c:pt>
                <c:pt idx="24">
                  <c:v>4.9360567536706253E-3</c:v>
                </c:pt>
                <c:pt idx="25">
                  <c:v>4.4762650596345431E-3</c:v>
                </c:pt>
                <c:pt idx="26">
                  <c:v>3.9877750792003961E-3</c:v>
                </c:pt>
                <c:pt idx="27">
                  <c:v>3.4899943516605654E-3</c:v>
                </c:pt>
                <c:pt idx="28">
                  <c:v>3.0005302008419485E-3</c:v>
                </c:pt>
                <c:pt idx="29">
                  <c:v>2.534256037850938E-3</c:v>
                </c:pt>
                <c:pt idx="30">
                  <c:v>2.1027235880500383E-3</c:v>
                </c:pt>
                <c:pt idx="31">
                  <c:v>1.7139300470730239E-3</c:v>
                </c:pt>
                <c:pt idx="32">
                  <c:v>1.372407894674337E-3</c:v>
                </c:pt>
                <c:pt idx="33">
                  <c:v>1.0795742866985241E-3</c:v>
                </c:pt>
                <c:pt idx="34">
                  <c:v>8.342593169703759E-4</c:v>
                </c:pt>
                <c:pt idx="35">
                  <c:v>6.3332817397192829E-4</c:v>
                </c:pt>
                <c:pt idx="36">
                  <c:v>4.7231937407616139E-4</c:v>
                </c:pt>
                <c:pt idx="37">
                  <c:v>3.4603650859045976E-4</c:v>
                </c:pt>
                <c:pt idx="38">
                  <c:v>2.4905042767911441E-4</c:v>
                </c:pt>
                <c:pt idx="39">
                  <c:v>1.7608885579210602E-4</c:v>
                </c:pt>
                <c:pt idx="40">
                  <c:v>1.2230822408996765E-4</c:v>
                </c:pt>
                <c:pt idx="41">
                  <c:v>8.3456210022490063E-5</c:v>
                </c:pt>
                <c:pt idx="42">
                  <c:v>5.5942370544235548E-5</c:v>
                </c:pt>
                <c:pt idx="43">
                  <c:v>3.6838529165158803E-5</c:v>
                </c:pt>
                <c:pt idx="44">
                  <c:v>2.3831035173435697E-5</c:v>
                </c:pt>
                <c:pt idx="45">
                  <c:v>1.5144772104004285E-5</c:v>
                </c:pt>
                <c:pt idx="46">
                  <c:v>9.4550055173558899E-6</c:v>
                </c:pt>
                <c:pt idx="47">
                  <c:v>5.7988254983375683E-6</c:v>
                </c:pt>
                <c:pt idx="48">
                  <c:v>3.4937956711989324E-6</c:v>
                </c:pt>
                <c:pt idx="49">
                  <c:v>2.0679220978445089E-6</c:v>
                </c:pt>
                <c:pt idx="50">
                  <c:v>1.2024030107770981E-6</c:v>
                </c:pt>
                <c:pt idx="51">
                  <c:v>6.868234981549824E-7</c:v>
                </c:pt>
                <c:pt idx="52">
                  <c:v>3.8540686351503786E-7</c:v>
                </c:pt>
                <c:pt idx="53">
                  <c:v>2.12457933565323E-7</c:v>
                </c:pt>
                <c:pt idx="54">
                  <c:v>1.1505504611858595E-7</c:v>
                </c:pt>
                <c:pt idx="55">
                  <c:v>6.1209326067399702E-8</c:v>
                </c:pt>
                <c:pt idx="56">
                  <c:v>3.198959442632951E-8</c:v>
                </c:pt>
                <c:pt idx="57">
                  <c:v>1.6424005409387117E-8</c:v>
                </c:pt>
                <c:pt idx="58">
                  <c:v>8.2837814800537189E-9</c:v>
                </c:pt>
                <c:pt idx="59">
                  <c:v>4.104472949802246E-9</c:v>
                </c:pt>
                <c:pt idx="60">
                  <c:v>1.9978614678429269E-9</c:v>
                </c:pt>
                <c:pt idx="61">
                  <c:v>9.5532810184005424E-10</c:v>
                </c:pt>
                <c:pt idx="62">
                  <c:v>4.4876496527892448E-10</c:v>
                </c:pt>
                <c:pt idx="63">
                  <c:v>2.0709258312020985E-10</c:v>
                </c:pt>
                <c:pt idx="64">
                  <c:v>9.3883517996431005E-11</c:v>
                </c:pt>
                <c:pt idx="65">
                  <c:v>4.1811271434489043E-11</c:v>
                </c:pt>
                <c:pt idx="66">
                  <c:v>1.8292649053043878E-11</c:v>
                </c:pt>
                <c:pt idx="67">
                  <c:v>7.8621086269641056E-12</c:v>
                </c:pt>
                <c:pt idx="68">
                  <c:v>3.3195612526883555E-12</c:v>
                </c:pt>
                <c:pt idx="69">
                  <c:v>1.3768972818954383E-12</c:v>
                </c:pt>
                <c:pt idx="70">
                  <c:v>5.6105005301037343E-13</c:v>
                </c:pt>
                <c:pt idx="71">
                  <c:v>2.2458507015176431E-13</c:v>
                </c:pt>
                <c:pt idx="72">
                  <c:v>8.8315994882804455E-14</c:v>
                </c:pt>
                <c:pt idx="73">
                  <c:v>3.4117488859442791E-14</c:v>
                </c:pt>
                <c:pt idx="74">
                  <c:v>1.294773971728746E-14</c:v>
                </c:pt>
                <c:pt idx="75">
                  <c:v>4.8271419659010403E-15</c:v>
                </c:pt>
                <c:pt idx="76">
                  <c:v>1.767931329348851E-15</c:v>
                </c:pt>
                <c:pt idx="77">
                  <c:v>6.3609198243638131E-16</c:v>
                </c:pt>
                <c:pt idx="78">
                  <c:v>2.2482968934857992E-16</c:v>
                </c:pt>
                <c:pt idx="79">
                  <c:v>7.8066841464508641E-17</c:v>
                </c:pt>
              </c:numCache>
            </c:numRef>
          </c:val>
        </c:ser>
        <c:ser>
          <c:idx val="46"/>
          <c:order val="46"/>
          <c:spPr>
            <a:solidFill>
              <a:srgbClr val="FF00FF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val>
            <c:numRef>
              <c:f>'3D'!$C$52:$CD$52</c:f>
              <c:numCache>
                <c:formatCode>General</c:formatCode>
                <c:ptCount val="80"/>
                <c:pt idx="0">
                  <c:v>1.8573521114191474E-4</c:v>
                </c:pt>
                <c:pt idx="1">
                  <c:v>2.5806486093920406E-4</c:v>
                </c:pt>
                <c:pt idx="2">
                  <c:v>3.5224327654430896E-4</c:v>
                </c:pt>
                <c:pt idx="3">
                  <c:v>4.7231937407616139E-4</c:v>
                </c:pt>
                <c:pt idx="4">
                  <c:v>6.2216849747492495E-4</c:v>
                </c:pt>
                <c:pt idx="5">
                  <c:v>8.051179030364213E-4</c:v>
                </c:pt>
                <c:pt idx="6">
                  <c:v>1.0235054501436013E-3</c:v>
                </c:pt>
                <c:pt idx="7">
                  <c:v>1.2782036238288929E-3</c:v>
                </c:pt>
                <c:pt idx="8">
                  <c:v>1.5681555468065958E-3</c:v>
                </c:pt>
                <c:pt idx="9">
                  <c:v>1.8899810157498847E-3</c:v>
                </c:pt>
                <c:pt idx="10">
                  <c:v>2.2377159340160649E-3</c:v>
                </c:pt>
                <c:pt idx="11">
                  <c:v>2.6027453308570406E-3</c:v>
                </c:pt>
                <c:pt idx="12">
                  <c:v>2.9739770102947091E-3</c:v>
                </c:pt>
                <c:pt idx="13">
                  <c:v>3.3382798966705698E-3</c:v>
                </c:pt>
                <c:pt idx="14">
                  <c:v>3.6811803613231477E-3</c:v>
                </c:pt>
                <c:pt idx="15">
                  <c:v>3.9877750792003961E-3</c:v>
                </c:pt>
                <c:pt idx="16">
                  <c:v>4.2437854821774897E-3</c:v>
                </c:pt>
                <c:pt idx="17">
                  <c:v>4.4366523541749976E-3</c:v>
                </c:pt>
                <c:pt idx="18">
                  <c:v>4.556554676005486E-3</c:v>
                </c:pt>
                <c:pt idx="19">
                  <c:v>4.5972379308296119E-3</c:v>
                </c:pt>
                <c:pt idx="20">
                  <c:v>4.556554676005486E-3</c:v>
                </c:pt>
                <c:pt idx="21">
                  <c:v>4.4366523541749976E-3</c:v>
                </c:pt>
                <c:pt idx="22">
                  <c:v>4.2437854821774897E-3</c:v>
                </c:pt>
                <c:pt idx="23">
                  <c:v>3.9877750792003961E-3</c:v>
                </c:pt>
                <c:pt idx="24">
                  <c:v>3.6811803613231477E-3</c:v>
                </c:pt>
                <c:pt idx="25">
                  <c:v>3.3382798966705698E-3</c:v>
                </c:pt>
                <c:pt idx="26">
                  <c:v>2.9739770102947091E-3</c:v>
                </c:pt>
                <c:pt idx="27">
                  <c:v>2.6027453308570406E-3</c:v>
                </c:pt>
                <c:pt idx="28">
                  <c:v>2.2377159340160649E-3</c:v>
                </c:pt>
                <c:pt idx="29">
                  <c:v>1.8899810157498847E-3</c:v>
                </c:pt>
                <c:pt idx="30">
                  <c:v>1.5681555468065958E-3</c:v>
                </c:pt>
                <c:pt idx="31">
                  <c:v>1.2782036238288929E-3</c:v>
                </c:pt>
                <c:pt idx="32">
                  <c:v>1.0235054501436013E-3</c:v>
                </c:pt>
                <c:pt idx="33">
                  <c:v>8.051179030364213E-4</c:v>
                </c:pt>
                <c:pt idx="34">
                  <c:v>6.2216849747492495E-4</c:v>
                </c:pt>
                <c:pt idx="35">
                  <c:v>4.7231937407616139E-4</c:v>
                </c:pt>
                <c:pt idx="36">
                  <c:v>3.5224327654430896E-4</c:v>
                </c:pt>
                <c:pt idx="37">
                  <c:v>2.5806486093920406E-4</c:v>
                </c:pt>
                <c:pt idx="38">
                  <c:v>1.8573521114191474E-4</c:v>
                </c:pt>
                <c:pt idx="39">
                  <c:v>1.3132240371987807E-4</c:v>
                </c:pt>
                <c:pt idx="40">
                  <c:v>9.1214233348003271E-5</c:v>
                </c:pt>
                <c:pt idx="41">
                  <c:v>6.2239430520484319E-5</c:v>
                </c:pt>
                <c:pt idx="42">
                  <c:v>4.1720337931723146E-5</c:v>
                </c:pt>
                <c:pt idx="43">
                  <c:v>2.7473199128427627E-5</c:v>
                </c:pt>
                <c:pt idx="44">
                  <c:v>1.7772554702742563E-5</c:v>
                </c:pt>
                <c:pt idx="45">
                  <c:v>1.129456982124792E-5</c:v>
                </c:pt>
                <c:pt idx="46">
                  <c:v>7.0512926337019705E-6</c:v>
                </c:pt>
                <c:pt idx="47">
                  <c:v>4.3246104347050114E-6</c:v>
                </c:pt>
                <c:pt idx="48">
                  <c:v>2.6055802542645502E-6</c:v>
                </c:pt>
                <c:pt idx="49">
                  <c:v>1.5422015173692091E-6</c:v>
                </c:pt>
                <c:pt idx="50">
                  <c:v>8.9672031148688736E-7</c:v>
                </c:pt>
                <c:pt idx="51">
                  <c:v>5.122147696586427E-7</c:v>
                </c:pt>
                <c:pt idx="52">
                  <c:v>2.8742622864611081E-7</c:v>
                </c:pt>
                <c:pt idx="53">
                  <c:v>1.5844549843685864E-7</c:v>
                </c:pt>
                <c:pt idx="54">
                  <c:v>8.58050053674748E-8</c:v>
                </c:pt>
                <c:pt idx="55">
                  <c:v>4.5648293829194609E-8</c:v>
                </c:pt>
                <c:pt idx="56">
                  <c:v>2.3856992057744513E-8</c:v>
                </c:pt>
                <c:pt idx="57">
                  <c:v>1.2248588131070577E-8</c:v>
                </c:pt>
                <c:pt idx="58">
                  <c:v>6.1778247746421964E-9</c:v>
                </c:pt>
                <c:pt idx="59">
                  <c:v>3.061007190640249E-9</c:v>
                </c:pt>
                <c:pt idx="60">
                  <c:v>1.4899521555538338E-9</c:v>
                </c:pt>
                <c:pt idx="61">
                  <c:v>7.1245838988755162E-10</c:v>
                </c:pt>
                <c:pt idx="62">
                  <c:v>3.3467702246457501E-10</c:v>
                </c:pt>
                <c:pt idx="63">
                  <c:v>1.5444416221326699E-10</c:v>
                </c:pt>
                <c:pt idx="64">
                  <c:v>7.0015840568159418E-11</c:v>
                </c:pt>
                <c:pt idx="65">
                  <c:v>3.1181738575460457E-11</c:v>
                </c:pt>
                <c:pt idx="66">
                  <c:v>1.3642173056573289E-11</c:v>
                </c:pt>
                <c:pt idx="67">
                  <c:v>5.8633523317266248E-12</c:v>
                </c:pt>
                <c:pt idx="68">
                  <c:v>2.4756408407416758E-12</c:v>
                </c:pt>
                <c:pt idx="69">
                  <c:v>1.0268535162006645E-12</c:v>
                </c:pt>
                <c:pt idx="70">
                  <c:v>4.1841626624840844E-13</c:v>
                </c:pt>
                <c:pt idx="71">
                  <c:v>1.6748959563203261E-13</c:v>
                </c:pt>
                <c:pt idx="72">
                  <c:v>6.5863729324330064E-14</c:v>
                </c:pt>
                <c:pt idx="73">
                  <c:v>2.5443919353975795E-14</c:v>
                </c:pt>
                <c:pt idx="74">
                  <c:v>9.656081270815714E-15</c:v>
                </c:pt>
                <c:pt idx="75">
                  <c:v>3.5999545979652008E-15</c:v>
                </c:pt>
                <c:pt idx="76">
                  <c:v>1.3184763495531803E-15</c:v>
                </c:pt>
                <c:pt idx="77">
                  <c:v>4.7438054921038803E-16</c:v>
                </c:pt>
                <c:pt idx="78">
                  <c:v>1.6767202614858784E-16</c:v>
                </c:pt>
                <c:pt idx="79">
                  <c:v>5.8220182224601809E-17</c:v>
                </c:pt>
              </c:numCache>
            </c:numRef>
          </c:val>
        </c:ser>
        <c:ser>
          <c:idx val="47"/>
          <c:order val="47"/>
          <c:spPr>
            <a:solidFill>
              <a:srgbClr val="00FFFF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val>
            <c:numRef>
              <c:f>'3D'!$C$53:$CD$53</c:f>
              <c:numCache>
                <c:formatCode>General</c:formatCode>
                <c:ptCount val="80"/>
                <c:pt idx="0">
                  <c:v>1.3607564608496503E-4</c:v>
                </c:pt>
                <c:pt idx="1">
                  <c:v>1.8906669590666662E-4</c:v>
                </c:pt>
                <c:pt idx="2">
                  <c:v>2.5806486093920406E-4</c:v>
                </c:pt>
                <c:pt idx="3">
                  <c:v>3.4603650859045976E-4</c:v>
                </c:pt>
                <c:pt idx="4">
                  <c:v>4.5582084165465456E-4</c:v>
                </c:pt>
                <c:pt idx="5">
                  <c:v>5.898555161225951E-4</c:v>
                </c:pt>
                <c:pt idx="6">
                  <c:v>7.4985332368324338E-4</c:v>
                </c:pt>
                <c:pt idx="7">
                  <c:v>9.364534751989728E-4</c:v>
                </c:pt>
                <c:pt idx="8">
                  <c:v>1.1488816680558552E-3</c:v>
                </c:pt>
                <c:pt idx="9">
                  <c:v>1.384661455549106E-3</c:v>
                </c:pt>
                <c:pt idx="10">
                  <c:v>1.6394233468375549E-3</c:v>
                </c:pt>
                <c:pt idx="11">
                  <c:v>1.9068557346425172E-3</c:v>
                </c:pt>
                <c:pt idx="12">
                  <c:v>2.1788321160519071E-3</c:v>
                </c:pt>
                <c:pt idx="13">
                  <c:v>2.4457322387019809E-3</c:v>
                </c:pt>
                <c:pt idx="14">
                  <c:v>2.6969522523093148E-3</c:v>
                </c:pt>
                <c:pt idx="15">
                  <c:v>2.9215734970635312E-3</c:v>
                </c:pt>
                <c:pt idx="16">
                  <c:v>3.1091350303635527E-3</c:v>
                </c:pt>
                <c:pt idx="17">
                  <c:v>3.2504355627402241E-3</c:v>
                </c:pt>
                <c:pt idx="18">
                  <c:v>3.3382798966705698E-3</c:v>
                </c:pt>
                <c:pt idx="19">
                  <c:v>3.368085770048026E-3</c:v>
                </c:pt>
                <c:pt idx="20">
                  <c:v>3.3382798966705698E-3</c:v>
                </c:pt>
                <c:pt idx="21">
                  <c:v>3.2504355627402241E-3</c:v>
                </c:pt>
                <c:pt idx="22">
                  <c:v>3.1091350303635527E-3</c:v>
                </c:pt>
                <c:pt idx="23">
                  <c:v>2.9215734970635312E-3</c:v>
                </c:pt>
                <c:pt idx="24">
                  <c:v>2.6969522523093148E-3</c:v>
                </c:pt>
                <c:pt idx="25">
                  <c:v>2.4457322387019809E-3</c:v>
                </c:pt>
                <c:pt idx="26">
                  <c:v>2.1788321160519071E-3</c:v>
                </c:pt>
                <c:pt idx="27">
                  <c:v>1.9068557346425172E-3</c:v>
                </c:pt>
                <c:pt idx="28">
                  <c:v>1.6394233468375549E-3</c:v>
                </c:pt>
                <c:pt idx="29">
                  <c:v>1.384661455549106E-3</c:v>
                </c:pt>
                <c:pt idx="30">
                  <c:v>1.1488816680558552E-3</c:v>
                </c:pt>
                <c:pt idx="31">
                  <c:v>9.364534751989728E-4</c:v>
                </c:pt>
                <c:pt idx="32">
                  <c:v>7.4985332368324338E-4</c:v>
                </c:pt>
                <c:pt idx="33">
                  <c:v>5.898555161225951E-4</c:v>
                </c:pt>
                <c:pt idx="34">
                  <c:v>4.5582084165465456E-4</c:v>
                </c:pt>
                <c:pt idx="35">
                  <c:v>3.4603650859045976E-4</c:v>
                </c:pt>
                <c:pt idx="36">
                  <c:v>2.5806486093920406E-4</c:v>
                </c:pt>
                <c:pt idx="37">
                  <c:v>1.8906669590666662E-4</c:v>
                </c:pt>
                <c:pt idx="38">
                  <c:v>1.3607564608496503E-4</c:v>
                </c:pt>
                <c:pt idx="39">
                  <c:v>9.6211056706739731E-5</c:v>
                </c:pt>
                <c:pt idx="40">
                  <c:v>6.6826508870688385E-5</c:v>
                </c:pt>
                <c:pt idx="41">
                  <c:v>4.5598627572905982E-5</c:v>
                </c:pt>
                <c:pt idx="42">
                  <c:v>3.0565674133832188E-5</c:v>
                </c:pt>
                <c:pt idx="43">
                  <c:v>2.0127757674150758E-5</c:v>
                </c:pt>
                <c:pt idx="44">
                  <c:v>1.3020750609900458E-5</c:v>
                </c:pt>
                <c:pt idx="45">
                  <c:v>8.2747685601937048E-6</c:v>
                </c:pt>
                <c:pt idx="46">
                  <c:v>5.1660059229804274E-6</c:v>
                </c:pt>
                <c:pt idx="47">
                  <c:v>3.1683500147887026E-6</c:v>
                </c:pt>
                <c:pt idx="48">
                  <c:v>1.9089326915744067E-6</c:v>
                </c:pt>
                <c:pt idx="49">
                  <c:v>1.1298669034213664E-6</c:v>
                </c:pt>
                <c:pt idx="50">
                  <c:v>6.5696641467651606E-7</c:v>
                </c:pt>
                <c:pt idx="51">
                  <c:v>3.7526517070748549E-7</c:v>
                </c:pt>
                <c:pt idx="52">
                  <c:v>2.1057778718597634E-7</c:v>
                </c:pt>
                <c:pt idx="53">
                  <c:v>1.160823165219658E-7</c:v>
                </c:pt>
                <c:pt idx="54">
                  <c:v>6.286353282674976E-8</c:v>
                </c:pt>
                <c:pt idx="55">
                  <c:v>3.3443422156167642E-8</c:v>
                </c:pt>
                <c:pt idx="56">
                  <c:v>1.747840696410018E-8</c:v>
                </c:pt>
                <c:pt idx="57">
                  <c:v>8.9737133487875487E-9</c:v>
                </c:pt>
                <c:pt idx="58">
                  <c:v>4.5260750099065617E-9</c:v>
                </c:pt>
                <c:pt idx="59">
                  <c:v>2.2425932518462568E-9</c:v>
                </c:pt>
                <c:pt idx="60">
                  <c:v>1.0915873245367769E-9</c:v>
                </c:pt>
                <c:pt idx="61">
                  <c:v>5.2197014834482364E-10</c:v>
                </c:pt>
                <c:pt idx="62">
                  <c:v>2.4519525286383476E-10</c:v>
                </c:pt>
                <c:pt idx="63">
                  <c:v>1.1315080769022222E-10</c:v>
                </c:pt>
                <c:pt idx="64">
                  <c:v>5.1295878056286415E-11</c:v>
                </c:pt>
                <c:pt idx="65">
                  <c:v>2.2844754080938608E-11</c:v>
                </c:pt>
                <c:pt idx="66">
                  <c:v>9.9946989117627321E-12</c:v>
                </c:pt>
                <c:pt idx="67">
                  <c:v>4.2956822880173698E-12</c:v>
                </c:pt>
                <c:pt idx="68">
                  <c:v>1.8137348583885367E-12</c:v>
                </c:pt>
                <c:pt idx="69">
                  <c:v>7.5230622558078731E-13</c:v>
                </c:pt>
                <c:pt idx="70">
                  <c:v>3.0654534168379939E-13</c:v>
                </c:pt>
                <c:pt idx="71">
                  <c:v>1.2270831576853992E-13</c:v>
                </c:pt>
                <c:pt idx="72">
                  <c:v>4.8253906549391745E-14</c:v>
                </c:pt>
                <c:pt idx="73">
                  <c:v>1.8641041425260751E-14</c:v>
                </c:pt>
                <c:pt idx="74">
                  <c:v>7.0743586501281184E-15</c:v>
                </c:pt>
                <c:pt idx="75">
                  <c:v>2.6374436208564113E-15</c:v>
                </c:pt>
                <c:pt idx="76">
                  <c:v>9.6595858162893947E-16</c:v>
                </c:pt>
                <c:pt idx="77">
                  <c:v>3.4754659241549019E-16</c:v>
                </c:pt>
                <c:pt idx="78">
                  <c:v>1.2284197028807431E-16</c:v>
                </c:pt>
                <c:pt idx="79">
                  <c:v>4.2653995775436911E-17</c:v>
                </c:pt>
              </c:numCache>
            </c:numRef>
          </c:val>
        </c:ser>
        <c:ser>
          <c:idx val="48"/>
          <c:order val="48"/>
          <c:spPr>
            <a:solidFill>
              <a:srgbClr val="800000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val>
            <c:numRef>
              <c:f>'3D'!$C$54:$CD$54</c:f>
              <c:numCache>
                <c:formatCode>General</c:formatCode>
                <c:ptCount val="80"/>
                <c:pt idx="0">
                  <c:v>9.7936769713167653E-5</c:v>
                </c:pt>
                <c:pt idx="1">
                  <c:v>1.3607564608496503E-4</c:v>
                </c:pt>
                <c:pt idx="2">
                  <c:v>1.8573521114191474E-4</c:v>
                </c:pt>
                <c:pt idx="3">
                  <c:v>2.4905042767911441E-4</c:v>
                </c:pt>
                <c:pt idx="4">
                  <c:v>3.280647351967747E-4</c:v>
                </c:pt>
                <c:pt idx="5">
                  <c:v>4.2453257073253039E-4</c:v>
                </c:pt>
                <c:pt idx="6">
                  <c:v>5.3968666982749083E-4</c:v>
                </c:pt>
                <c:pt idx="7">
                  <c:v>6.7398708722934595E-4</c:v>
                </c:pt>
                <c:pt idx="8">
                  <c:v>8.2687653955220179E-4</c:v>
                </c:pt>
                <c:pt idx="9">
                  <c:v>9.9657267119010202E-4</c:v>
                </c:pt>
                <c:pt idx="10">
                  <c:v>1.179930659167086E-3</c:v>
                </c:pt>
                <c:pt idx="11">
                  <c:v>1.372407894674337E-3</c:v>
                </c:pt>
                <c:pt idx="12">
                  <c:v>1.5681555468065958E-3</c:v>
                </c:pt>
                <c:pt idx="13">
                  <c:v>1.7602496988496025E-3</c:v>
                </c:pt>
                <c:pt idx="14">
                  <c:v>1.9410585160617487E-3</c:v>
                </c:pt>
                <c:pt idx="15">
                  <c:v>2.1027235880500383E-3</c:v>
                </c:pt>
                <c:pt idx="16">
                  <c:v>2.2377159340160649E-3</c:v>
                </c:pt>
                <c:pt idx="17">
                  <c:v>2.3394131744692249E-3</c:v>
                </c:pt>
                <c:pt idx="18">
                  <c:v>2.4026367603956294E-3</c:v>
                </c:pt>
                <c:pt idx="19">
                  <c:v>2.4240887324497966E-3</c:v>
                </c:pt>
                <c:pt idx="20">
                  <c:v>2.4026367603956294E-3</c:v>
                </c:pt>
                <c:pt idx="21">
                  <c:v>2.3394131744692249E-3</c:v>
                </c:pt>
                <c:pt idx="22">
                  <c:v>2.2377159340160649E-3</c:v>
                </c:pt>
                <c:pt idx="23">
                  <c:v>2.1027235880500383E-3</c:v>
                </c:pt>
                <c:pt idx="24">
                  <c:v>1.9410585160617487E-3</c:v>
                </c:pt>
                <c:pt idx="25">
                  <c:v>1.7602496988496025E-3</c:v>
                </c:pt>
                <c:pt idx="26">
                  <c:v>1.5681555468065958E-3</c:v>
                </c:pt>
                <c:pt idx="27">
                  <c:v>1.372407894674337E-3</c:v>
                </c:pt>
                <c:pt idx="28">
                  <c:v>1.179930659167086E-3</c:v>
                </c:pt>
                <c:pt idx="29">
                  <c:v>9.9657267119010202E-4</c:v>
                </c:pt>
                <c:pt idx="30">
                  <c:v>8.2687653955220179E-4</c:v>
                </c:pt>
                <c:pt idx="31">
                  <c:v>6.7398708722934595E-4</c:v>
                </c:pt>
                <c:pt idx="32">
                  <c:v>5.3968666982749083E-4</c:v>
                </c:pt>
                <c:pt idx="33">
                  <c:v>4.2453257073253039E-4</c:v>
                </c:pt>
                <c:pt idx="34">
                  <c:v>3.280647351967747E-4</c:v>
                </c:pt>
                <c:pt idx="35">
                  <c:v>2.4905042767911441E-4</c:v>
                </c:pt>
                <c:pt idx="36">
                  <c:v>1.8573521114191474E-4</c:v>
                </c:pt>
                <c:pt idx="37">
                  <c:v>1.3607564608496503E-4</c:v>
                </c:pt>
                <c:pt idx="38">
                  <c:v>9.7936769713167653E-5</c:v>
                </c:pt>
                <c:pt idx="39">
                  <c:v>6.9245308588614248E-5</c:v>
                </c:pt>
                <c:pt idx="40">
                  <c:v>4.8096574209297029E-5</c:v>
                </c:pt>
                <c:pt idx="41">
                  <c:v>3.281838019020512E-5</c:v>
                </c:pt>
                <c:pt idx="42">
                  <c:v>2.19988181199134E-5</c:v>
                </c:pt>
                <c:pt idx="43">
                  <c:v>1.4486409764645931E-5</c:v>
                </c:pt>
                <c:pt idx="44">
                  <c:v>9.3713334506467778E-6</c:v>
                </c:pt>
                <c:pt idx="45">
                  <c:v>5.9555410995692757E-6</c:v>
                </c:pt>
                <c:pt idx="46">
                  <c:v>3.7180931854616056E-6</c:v>
                </c:pt>
                <c:pt idx="47">
                  <c:v>2.2803343191574783E-6</c:v>
                </c:pt>
                <c:pt idx="48">
                  <c:v>1.3739027283098557E-6</c:v>
                </c:pt>
                <c:pt idx="49">
                  <c:v>8.1319117645647693E-7</c:v>
                </c:pt>
                <c:pt idx="50">
                  <c:v>4.7283382673255823E-7</c:v>
                </c:pt>
                <c:pt idx="51">
                  <c:v>2.7008696752395855E-7</c:v>
                </c:pt>
                <c:pt idx="52">
                  <c:v>1.5155767283635926E-7</c:v>
                </c:pt>
                <c:pt idx="53">
                  <c:v>8.354711094948034E-8</c:v>
                </c:pt>
                <c:pt idx="54">
                  <c:v>4.5244329275242516E-8</c:v>
                </c:pt>
                <c:pt idx="55">
                  <c:v>2.4069999506625377E-8</c:v>
                </c:pt>
                <c:pt idx="56">
                  <c:v>1.2579611172503821E-8</c:v>
                </c:pt>
                <c:pt idx="57">
                  <c:v>6.4585877267371378E-9</c:v>
                </c:pt>
                <c:pt idx="58">
                  <c:v>3.257520200734262E-9</c:v>
                </c:pt>
                <c:pt idx="59">
                  <c:v>1.614045901565907E-9</c:v>
                </c:pt>
                <c:pt idx="60">
                  <c:v>7.8564048381014533E-10</c:v>
                </c:pt>
                <c:pt idx="61">
                  <c:v>3.7567391143361355E-10</c:v>
                </c:pt>
                <c:pt idx="62">
                  <c:v>1.7647265844685631E-10</c:v>
                </c:pt>
                <c:pt idx="63">
                  <c:v>8.1437236672731516E-11</c:v>
                </c:pt>
                <c:pt idx="64">
                  <c:v>3.6918822294596529E-11</c:v>
                </c:pt>
                <c:pt idx="65">
                  <c:v>1.6441894519331226E-11</c:v>
                </c:pt>
                <c:pt idx="66">
                  <c:v>7.1934145002152761E-12</c:v>
                </c:pt>
                <c:pt idx="67">
                  <c:v>3.0917012640145921E-12</c:v>
                </c:pt>
                <c:pt idx="68">
                  <c:v>1.3053866599746384E-12</c:v>
                </c:pt>
                <c:pt idx="69">
                  <c:v>5.4145207969457558E-13</c:v>
                </c:pt>
                <c:pt idx="70">
                  <c:v>2.206277272891666E-13</c:v>
                </c:pt>
                <c:pt idx="71">
                  <c:v>8.8315994882804455E-14</c:v>
                </c:pt>
                <c:pt idx="72">
                  <c:v>3.4729445491941435E-14</c:v>
                </c:pt>
                <c:pt idx="73">
                  <c:v>1.3416385913313664E-14</c:v>
                </c:pt>
                <c:pt idx="74">
                  <c:v>5.0915785000451103E-15</c:v>
                </c:pt>
                <c:pt idx="75">
                  <c:v>1.8982287864060076E-15</c:v>
                </c:pt>
                <c:pt idx="76">
                  <c:v>6.9522259039933146E-16</c:v>
                </c:pt>
                <c:pt idx="77">
                  <c:v>2.5013726971201578E-16</c:v>
                </c:pt>
                <c:pt idx="78">
                  <c:v>8.8412189112098216E-17</c:v>
                </c:pt>
                <c:pt idx="79">
                  <c:v>3.069906101343826E-17</c:v>
                </c:pt>
              </c:numCache>
            </c:numRef>
          </c:val>
        </c:ser>
        <c:ser>
          <c:idx val="49"/>
          <c:order val="49"/>
          <c:spPr>
            <a:solidFill>
              <a:srgbClr val="008000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val>
            <c:numRef>
              <c:f>'3D'!$C$55:$CD$55</c:f>
              <c:numCache>
                <c:formatCode>General</c:formatCode>
                <c:ptCount val="80"/>
                <c:pt idx="0">
                  <c:v>6.9245308588614248E-5</c:v>
                </c:pt>
                <c:pt idx="1">
                  <c:v>9.6211056706739731E-5</c:v>
                </c:pt>
                <c:pt idx="2">
                  <c:v>1.3132240371987807E-4</c:v>
                </c:pt>
                <c:pt idx="3">
                  <c:v>1.7608885579210602E-4</c:v>
                </c:pt>
                <c:pt idx="4">
                  <c:v>2.3195520836836827E-4</c:v>
                </c:pt>
                <c:pt idx="5">
                  <c:v>3.0016192031234035E-4</c:v>
                </c:pt>
                <c:pt idx="6">
                  <c:v>3.8158058615590351E-4</c:v>
                </c:pt>
                <c:pt idx="7">
                  <c:v>4.7653648345379903E-4</c:v>
                </c:pt>
                <c:pt idx="8">
                  <c:v>5.8463559002068716E-4</c:v>
                </c:pt>
                <c:pt idx="9">
                  <c:v>7.0461770742128306E-4</c:v>
                </c:pt>
                <c:pt idx="10">
                  <c:v>8.342593169703759E-4</c:v>
                </c:pt>
                <c:pt idx="11">
                  <c:v>9.7034860813259962E-4</c:v>
                </c:pt>
                <c:pt idx="12">
                  <c:v>1.1087502178354E-3</c:v>
                </c:pt>
                <c:pt idx="13">
                  <c:v>1.244568653293743E-3</c:v>
                </c:pt>
                <c:pt idx="14">
                  <c:v>1.372407894674337E-3</c:v>
                </c:pt>
                <c:pt idx="15">
                  <c:v>1.486711723875726E-3</c:v>
                </c:pt>
                <c:pt idx="16">
                  <c:v>1.5821568430163262E-3</c:v>
                </c:pt>
                <c:pt idx="17">
                  <c:v>1.654060958481989E-3</c:v>
                </c:pt>
                <c:pt idx="18">
                  <c:v>1.6987626239583391E-3</c:v>
                </c:pt>
                <c:pt idx="19">
                  <c:v>1.7139300470730239E-3</c:v>
                </c:pt>
                <c:pt idx="20">
                  <c:v>1.6987626239583391E-3</c:v>
                </c:pt>
                <c:pt idx="21">
                  <c:v>1.654060958481989E-3</c:v>
                </c:pt>
                <c:pt idx="22">
                  <c:v>1.5821568430163262E-3</c:v>
                </c:pt>
                <c:pt idx="23">
                  <c:v>1.486711723875726E-3</c:v>
                </c:pt>
                <c:pt idx="24">
                  <c:v>1.372407894674337E-3</c:v>
                </c:pt>
                <c:pt idx="25">
                  <c:v>1.244568653293743E-3</c:v>
                </c:pt>
                <c:pt idx="26">
                  <c:v>1.1087502178354E-3</c:v>
                </c:pt>
                <c:pt idx="27">
                  <c:v>9.7034860813259962E-4</c:v>
                </c:pt>
                <c:pt idx="28">
                  <c:v>8.342593169703759E-4</c:v>
                </c:pt>
                <c:pt idx="29">
                  <c:v>7.0461770742128306E-4</c:v>
                </c:pt>
                <c:pt idx="30">
                  <c:v>5.8463559002068716E-4</c:v>
                </c:pt>
                <c:pt idx="31">
                  <c:v>4.7653648345379903E-4</c:v>
                </c:pt>
                <c:pt idx="32">
                  <c:v>3.8158058615590351E-4</c:v>
                </c:pt>
                <c:pt idx="33">
                  <c:v>3.0016192031234035E-4</c:v>
                </c:pt>
                <c:pt idx="34">
                  <c:v>2.3195520836836827E-4</c:v>
                </c:pt>
                <c:pt idx="35">
                  <c:v>1.7608885579210602E-4</c:v>
                </c:pt>
                <c:pt idx="36">
                  <c:v>1.3132240371987807E-4</c:v>
                </c:pt>
                <c:pt idx="37">
                  <c:v>9.6211056706739731E-5</c:v>
                </c:pt>
                <c:pt idx="38">
                  <c:v>6.9245308588614248E-5</c:v>
                </c:pt>
                <c:pt idx="39">
                  <c:v>4.8959270104328962E-5</c:v>
                </c:pt>
                <c:pt idx="40">
                  <c:v>3.4006248449198924E-5</c:v>
                </c:pt>
                <c:pt idx="41">
                  <c:v>2.3203939340707893E-5</c:v>
                </c:pt>
                <c:pt idx="42">
                  <c:v>1.5554065687071515E-5</c:v>
                </c:pt>
                <c:pt idx="43">
                  <c:v>1.024248520174704E-5</c:v>
                </c:pt>
                <c:pt idx="44">
                  <c:v>6.6259166866271806E-6</c:v>
                </c:pt>
                <c:pt idx="45">
                  <c:v>4.2108115517761834E-6</c:v>
                </c:pt>
                <c:pt idx="46">
                  <c:v>2.6288442098156905E-6</c:v>
                </c:pt>
                <c:pt idx="47">
                  <c:v>1.612289787356921E-6</c:v>
                </c:pt>
                <c:pt idx="48">
                  <c:v>9.7140551675520486E-7</c:v>
                </c:pt>
                <c:pt idx="49">
                  <c:v>5.7495947763219296E-7</c:v>
                </c:pt>
                <c:pt idx="50">
                  <c:v>3.3431288717325791E-7</c:v>
                </c:pt>
                <c:pt idx="51">
                  <c:v>1.9096255131483074E-7</c:v>
                </c:pt>
                <c:pt idx="52">
                  <c:v>1.0715748390785416E-7</c:v>
                </c:pt>
                <c:pt idx="53">
                  <c:v>5.9071230308366395E-8</c:v>
                </c:pt>
                <c:pt idx="54">
                  <c:v>3.198959442632951E-8</c:v>
                </c:pt>
                <c:pt idx="55">
                  <c:v>1.7018475782339112E-8</c:v>
                </c:pt>
                <c:pt idx="56">
                  <c:v>8.8943004768891659E-9</c:v>
                </c:pt>
                <c:pt idx="57">
                  <c:v>4.5664861266546408E-9</c:v>
                </c:pt>
                <c:pt idx="58">
                  <c:v>2.3032002402583011E-9</c:v>
                </c:pt>
                <c:pt idx="59">
                  <c:v>1.1411965787461752E-9</c:v>
                </c:pt>
                <c:pt idx="60">
                  <c:v>5.554800091985029E-10</c:v>
                </c:pt>
                <c:pt idx="61">
                  <c:v>2.656168464826829E-10</c:v>
                </c:pt>
                <c:pt idx="62">
                  <c:v>1.2477339948412379E-10</c:v>
                </c:pt>
                <c:pt idx="63">
                  <c:v>5.7579462754621954E-11</c:v>
                </c:pt>
                <c:pt idx="64">
                  <c:v>2.6103119900776545E-11</c:v>
                </c:pt>
                <c:pt idx="65">
                  <c:v>1.1625093038161156E-11</c:v>
                </c:pt>
                <c:pt idx="66">
                  <c:v>5.0860387608460121E-12</c:v>
                </c:pt>
                <c:pt idx="67">
                  <c:v>2.1859594585108761E-12</c:v>
                </c:pt>
                <c:pt idx="68">
                  <c:v>9.2296184938649148E-13</c:v>
                </c:pt>
                <c:pt idx="69">
                  <c:v>3.8282880325954823E-13</c:v>
                </c:pt>
                <c:pt idx="70">
                  <c:v>1.5599284215812691E-13</c:v>
                </c:pt>
                <c:pt idx="71">
                  <c:v>6.244302662708744E-14</c:v>
                </c:pt>
                <c:pt idx="72">
                  <c:v>2.4555140804052927E-14</c:v>
                </c:pt>
                <c:pt idx="73">
                  <c:v>9.4859345007214455E-15</c:v>
                </c:pt>
                <c:pt idx="74">
                  <c:v>3.5999545979652008E-15</c:v>
                </c:pt>
                <c:pt idx="75">
                  <c:v>1.342125521103459E-15</c:v>
                </c:pt>
                <c:pt idx="76">
                  <c:v>4.9155085419878249E-16</c:v>
                </c:pt>
                <c:pt idx="77">
                  <c:v>1.7685729763653094E-16</c:v>
                </c:pt>
                <c:pt idx="78">
                  <c:v>6.2511039888209364E-17</c:v>
                </c:pt>
                <c:pt idx="79">
                  <c:v>2.1705493855699445E-17</c:v>
                </c:pt>
              </c:numCache>
            </c:numRef>
          </c:val>
        </c:ser>
        <c:ser>
          <c:idx val="50"/>
          <c:order val="50"/>
          <c:spPr>
            <a:solidFill>
              <a:srgbClr val="000080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val>
            <c:numRef>
              <c:f>'3D'!$C$56:$CD$56</c:f>
              <c:numCache>
                <c:formatCode>General</c:formatCode>
                <c:ptCount val="80"/>
                <c:pt idx="0">
                  <c:v>4.8096574209297029E-5</c:v>
                </c:pt>
                <c:pt idx="1">
                  <c:v>6.6826508870688385E-5</c:v>
                </c:pt>
                <c:pt idx="2">
                  <c:v>9.1214233348003271E-5</c:v>
                </c:pt>
                <c:pt idx="3">
                  <c:v>1.2230822408996765E-4</c:v>
                </c:pt>
                <c:pt idx="4">
                  <c:v>1.6111201061722944E-4</c:v>
                </c:pt>
                <c:pt idx="5">
                  <c:v>2.0848719385274458E-4</c:v>
                </c:pt>
                <c:pt idx="6">
                  <c:v>2.650391680381954E-4</c:v>
                </c:pt>
                <c:pt idx="7">
                  <c:v>3.3099386524564664E-4</c:v>
                </c:pt>
                <c:pt idx="8">
                  <c:v>4.0607760459095501E-4</c:v>
                </c:pt>
                <c:pt idx="9">
                  <c:v>4.8941507439169082E-4</c:v>
                </c:pt>
                <c:pt idx="10">
                  <c:v>5.7946185765226645E-4</c:v>
                </c:pt>
                <c:pt idx="11">
                  <c:v>6.7398708722934595E-4</c:v>
                </c:pt>
                <c:pt idx="12">
                  <c:v>7.7011841262070277E-4</c:v>
                </c:pt>
                <c:pt idx="13">
                  <c:v>8.6445551058674159E-4</c:v>
                </c:pt>
                <c:pt idx="14">
                  <c:v>9.5325040059800474E-4</c:v>
                </c:pt>
                <c:pt idx="15">
                  <c:v>1.0326438312237933E-3</c:v>
                </c:pt>
                <c:pt idx="16">
                  <c:v>1.0989383333240513E-3</c:v>
                </c:pt>
                <c:pt idx="17">
                  <c:v>1.1488816680558552E-3</c:v>
                </c:pt>
                <c:pt idx="18">
                  <c:v>1.179930659167086E-3</c:v>
                </c:pt>
                <c:pt idx="19">
                  <c:v>1.190465684662219E-3</c:v>
                </c:pt>
                <c:pt idx="20">
                  <c:v>1.179930659167086E-3</c:v>
                </c:pt>
                <c:pt idx="21">
                  <c:v>1.1488816680558552E-3</c:v>
                </c:pt>
                <c:pt idx="22">
                  <c:v>1.0989383333240513E-3</c:v>
                </c:pt>
                <c:pt idx="23">
                  <c:v>1.0326438312237933E-3</c:v>
                </c:pt>
                <c:pt idx="24">
                  <c:v>9.5325040059800474E-4</c:v>
                </c:pt>
                <c:pt idx="25">
                  <c:v>8.6445551058674159E-4</c:v>
                </c:pt>
                <c:pt idx="26">
                  <c:v>7.7011841262070277E-4</c:v>
                </c:pt>
                <c:pt idx="27">
                  <c:v>6.7398708722934595E-4</c:v>
                </c:pt>
                <c:pt idx="28">
                  <c:v>5.7946185765226645E-4</c:v>
                </c:pt>
                <c:pt idx="29">
                  <c:v>4.8941507439169082E-4</c:v>
                </c:pt>
                <c:pt idx="30">
                  <c:v>4.0607760459095501E-4</c:v>
                </c:pt>
                <c:pt idx="31">
                  <c:v>3.3099386524564664E-4</c:v>
                </c:pt>
                <c:pt idx="32">
                  <c:v>2.650391680381954E-4</c:v>
                </c:pt>
                <c:pt idx="33">
                  <c:v>2.0848719385274458E-4</c:v>
                </c:pt>
                <c:pt idx="34">
                  <c:v>1.6111201061722944E-4</c:v>
                </c:pt>
                <c:pt idx="35">
                  <c:v>1.2230822408996765E-4</c:v>
                </c:pt>
                <c:pt idx="36">
                  <c:v>9.1214233348003271E-5</c:v>
                </c:pt>
                <c:pt idx="37">
                  <c:v>6.6826508870688385E-5</c:v>
                </c:pt>
                <c:pt idx="38">
                  <c:v>4.8096574209297029E-5</c:v>
                </c:pt>
                <c:pt idx="39">
                  <c:v>3.4006248449198924E-5</c:v>
                </c:pt>
                <c:pt idx="40">
                  <c:v>2.3620142439304754E-5</c:v>
                </c:pt>
                <c:pt idx="41">
                  <c:v>1.6117048406538331E-5</c:v>
                </c:pt>
                <c:pt idx="42">
                  <c:v>1.0803580629829391E-5</c:v>
                </c:pt>
                <c:pt idx="43">
                  <c:v>7.1142501872603547E-6</c:v>
                </c:pt>
                <c:pt idx="44">
                  <c:v>4.6022452656869445E-6</c:v>
                </c:pt>
                <c:pt idx="45">
                  <c:v>2.924755689725787E-6</c:v>
                </c:pt>
                <c:pt idx="46">
                  <c:v>1.8259489805042171E-6</c:v>
                </c:pt>
                <c:pt idx="47">
                  <c:v>1.1198681468112371E-6</c:v>
                </c:pt>
                <c:pt idx="48">
                  <c:v>6.7472119738115116E-7</c:v>
                </c:pt>
                <c:pt idx="49">
                  <c:v>3.9935674700455127E-7</c:v>
                </c:pt>
                <c:pt idx="50">
                  <c:v>2.3220785515708855E-7</c:v>
                </c:pt>
                <c:pt idx="51">
                  <c:v>1.3263923156262132E-7</c:v>
                </c:pt>
                <c:pt idx="52">
                  <c:v>7.4429704797403087E-8</c:v>
                </c:pt>
                <c:pt idx="53">
                  <c:v>4.1029838267309753E-8</c:v>
                </c:pt>
                <c:pt idx="54">
                  <c:v>2.2219410002084131E-8</c:v>
                </c:pt>
                <c:pt idx="55">
                  <c:v>1.1820734141821473E-8</c:v>
                </c:pt>
                <c:pt idx="56">
                  <c:v>6.1778247746421964E-9</c:v>
                </c:pt>
                <c:pt idx="57">
                  <c:v>3.1718009976849527E-9</c:v>
                </c:pt>
                <c:pt idx="58">
                  <c:v>1.5997624031481038E-9</c:v>
                </c:pt>
                <c:pt idx="59">
                  <c:v>7.9265508459422195E-10</c:v>
                </c:pt>
                <c:pt idx="60">
                  <c:v>3.8582665062438004E-10</c:v>
                </c:pt>
                <c:pt idx="61">
                  <c:v>1.8449279277519695E-10</c:v>
                </c:pt>
                <c:pt idx="62">
                  <c:v>8.6665410118789633E-11</c:v>
                </c:pt>
                <c:pt idx="63">
                  <c:v>3.9993682745526449E-11</c:v>
                </c:pt>
                <c:pt idx="64">
                  <c:v>1.8130768264181048E-11</c:v>
                </c:pt>
                <c:pt idx="65">
                  <c:v>8.074585288104692E-12</c:v>
                </c:pt>
                <c:pt idx="66">
                  <c:v>3.5326731251308496E-12</c:v>
                </c:pt>
                <c:pt idx="67">
                  <c:v>1.5183290169071437E-12</c:v>
                </c:pt>
                <c:pt idx="68">
                  <c:v>6.4107307752927928E-13</c:v>
                </c:pt>
                <c:pt idx="69">
                  <c:v>2.6590615769826792E-13</c:v>
                </c:pt>
                <c:pt idx="70">
                  <c:v>1.0834988625079334E-13</c:v>
                </c:pt>
                <c:pt idx="71">
                  <c:v>4.3371828723666545E-14</c:v>
                </c:pt>
                <c:pt idx="72">
                  <c:v>1.7055569192684036E-14</c:v>
                </c:pt>
                <c:pt idx="73">
                  <c:v>6.5887633683460139E-15</c:v>
                </c:pt>
                <c:pt idx="74">
                  <c:v>2.5004651867434069E-15</c:v>
                </c:pt>
                <c:pt idx="75">
                  <c:v>9.3221679619400781E-16</c:v>
                </c:pt>
                <c:pt idx="76">
                  <c:v>3.4142258325501188E-16</c:v>
                </c:pt>
                <c:pt idx="77">
                  <c:v>1.2284197028807431E-16</c:v>
                </c:pt>
                <c:pt idx="78">
                  <c:v>4.3419069539360932E-17</c:v>
                </c:pt>
                <c:pt idx="79">
                  <c:v>1.5076254511078105E-17</c:v>
                </c:pt>
              </c:numCache>
            </c:numRef>
          </c:val>
        </c:ser>
        <c:ser>
          <c:idx val="51"/>
          <c:order val="51"/>
          <c:spPr>
            <a:solidFill>
              <a:srgbClr val="808000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val>
            <c:numRef>
              <c:f>'3D'!$C$57:$CD$57</c:f>
              <c:numCache>
                <c:formatCode>General</c:formatCode>
                <c:ptCount val="80"/>
                <c:pt idx="0">
                  <c:v>3.281838019020512E-5</c:v>
                </c:pt>
                <c:pt idx="1">
                  <c:v>4.5598627572905982E-5</c:v>
                </c:pt>
                <c:pt idx="2">
                  <c:v>6.2239430520484319E-5</c:v>
                </c:pt>
                <c:pt idx="3">
                  <c:v>8.3456210022490063E-5</c:v>
                </c:pt>
                <c:pt idx="4">
                  <c:v>1.0993371782854639E-4</c:v>
                </c:pt>
                <c:pt idx="5">
                  <c:v>1.4225986164573384E-4</c:v>
                </c:pt>
                <c:pt idx="6">
                  <c:v>1.8084772824197964E-4</c:v>
                </c:pt>
                <c:pt idx="7">
                  <c:v>2.2585148087652022E-4</c:v>
                </c:pt>
                <c:pt idx="8">
                  <c:v>2.7708437520312446E-4</c:v>
                </c:pt>
                <c:pt idx="9">
                  <c:v>3.3394914806841587E-4</c:v>
                </c:pt>
                <c:pt idx="10">
                  <c:v>3.9539197672167482E-4</c:v>
                </c:pt>
                <c:pt idx="11">
                  <c:v>4.5989064368135454E-4</c:v>
                </c:pt>
                <c:pt idx="12">
                  <c:v>5.2548521952688486E-4</c:v>
                </c:pt>
                <c:pt idx="13">
                  <c:v>5.898555161225951E-4</c:v>
                </c:pt>
                <c:pt idx="14">
                  <c:v>6.5044412367406125E-4</c:v>
                </c:pt>
                <c:pt idx="15">
                  <c:v>7.0461770742128306E-4</c:v>
                </c:pt>
                <c:pt idx="16">
                  <c:v>7.4985332368324338E-4</c:v>
                </c:pt>
                <c:pt idx="17">
                  <c:v>7.8393182873564985E-4</c:v>
                </c:pt>
                <c:pt idx="18">
                  <c:v>8.051179030364213E-4</c:v>
                </c:pt>
                <c:pt idx="19">
                  <c:v>8.1230640819914142E-4</c:v>
                </c:pt>
                <c:pt idx="20">
                  <c:v>8.051179030364213E-4</c:v>
                </c:pt>
                <c:pt idx="21">
                  <c:v>7.8393182873564985E-4</c:v>
                </c:pt>
                <c:pt idx="22">
                  <c:v>7.4985332368324338E-4</c:v>
                </c:pt>
                <c:pt idx="23">
                  <c:v>7.0461770742128306E-4</c:v>
                </c:pt>
                <c:pt idx="24">
                  <c:v>6.5044412367406125E-4</c:v>
                </c:pt>
                <c:pt idx="25">
                  <c:v>5.898555161225951E-4</c:v>
                </c:pt>
                <c:pt idx="26">
                  <c:v>5.2548521952688486E-4</c:v>
                </c:pt>
                <c:pt idx="27">
                  <c:v>4.5989064368135454E-4</c:v>
                </c:pt>
                <c:pt idx="28">
                  <c:v>3.9539197672167482E-4</c:v>
                </c:pt>
                <c:pt idx="29">
                  <c:v>3.3394914806841587E-4</c:v>
                </c:pt>
                <c:pt idx="30">
                  <c:v>2.7708437520312446E-4</c:v>
                </c:pt>
                <c:pt idx="31">
                  <c:v>2.2585148087652022E-4</c:v>
                </c:pt>
                <c:pt idx="32">
                  <c:v>1.8084772824197964E-4</c:v>
                </c:pt>
                <c:pt idx="33">
                  <c:v>1.4225986164573384E-4</c:v>
                </c:pt>
                <c:pt idx="34">
                  <c:v>1.0993371782854639E-4</c:v>
                </c:pt>
                <c:pt idx="35">
                  <c:v>8.3456210022490063E-5</c:v>
                </c:pt>
                <c:pt idx="36">
                  <c:v>6.2239430520484319E-5</c:v>
                </c:pt>
                <c:pt idx="37">
                  <c:v>4.5598627572905982E-5</c:v>
                </c:pt>
                <c:pt idx="38">
                  <c:v>3.281838019020512E-5</c:v>
                </c:pt>
                <c:pt idx="39">
                  <c:v>2.3203939340707893E-5</c:v>
                </c:pt>
                <c:pt idx="40">
                  <c:v>1.6117048406538331E-5</c:v>
                </c:pt>
                <c:pt idx="41">
                  <c:v>1.0997361680023187E-5</c:v>
                </c:pt>
                <c:pt idx="42">
                  <c:v>7.3717519876237346E-6</c:v>
                </c:pt>
                <c:pt idx="43">
                  <c:v>4.8543616931581236E-6</c:v>
                </c:pt>
                <c:pt idx="44">
                  <c:v>3.1403117028798865E-6</c:v>
                </c:pt>
                <c:pt idx="45">
                  <c:v>1.9956877546245835E-6</c:v>
                </c:pt>
                <c:pt idx="46">
                  <c:v>1.2459242437795386E-6</c:v>
                </c:pt>
                <c:pt idx="47">
                  <c:v>7.641346438733977E-7</c:v>
                </c:pt>
                <c:pt idx="48">
                  <c:v>4.6039155890160563E-7</c:v>
                </c:pt>
                <c:pt idx="49">
                  <c:v>2.7249844235653538E-7</c:v>
                </c:pt>
                <c:pt idx="50">
                  <c:v>1.5844549843685864E-7</c:v>
                </c:pt>
                <c:pt idx="51">
                  <c:v>9.0505504833176657E-8</c:v>
                </c:pt>
                <c:pt idx="52">
                  <c:v>5.0786618166533441E-8</c:v>
                </c:pt>
                <c:pt idx="53">
                  <c:v>2.799643952892836E-8</c:v>
                </c:pt>
                <c:pt idx="54">
                  <c:v>1.5161267866547777E-8</c:v>
                </c:pt>
                <c:pt idx="55">
                  <c:v>8.0657999778838258E-9</c:v>
                </c:pt>
                <c:pt idx="56">
                  <c:v>4.2153979890626907E-9</c:v>
                </c:pt>
                <c:pt idx="57">
                  <c:v>2.1642574911203503E-9</c:v>
                </c:pt>
                <c:pt idx="58">
                  <c:v>1.0915873245367769E-9</c:v>
                </c:pt>
                <c:pt idx="59">
                  <c:v>5.4086296900713896E-10</c:v>
                </c:pt>
                <c:pt idx="60">
                  <c:v>2.6326627032943191E-10</c:v>
                </c:pt>
                <c:pt idx="61">
                  <c:v>1.2588744032581782E-10</c:v>
                </c:pt>
                <c:pt idx="62">
                  <c:v>5.9135570991846181E-11</c:v>
                </c:pt>
                <c:pt idx="63">
                  <c:v>2.7289425642615245E-11</c:v>
                </c:pt>
                <c:pt idx="64">
                  <c:v>1.237141014337321E-11</c:v>
                </c:pt>
                <c:pt idx="65">
                  <c:v>5.5096400153180759E-12</c:v>
                </c:pt>
                <c:pt idx="66">
                  <c:v>2.410496207146782E-12</c:v>
                </c:pt>
                <c:pt idx="67">
                  <c:v>1.0360217905300903E-12</c:v>
                </c:pt>
                <c:pt idx="68">
                  <c:v>4.374319862472418E-13</c:v>
                </c:pt>
                <c:pt idx="69">
                  <c:v>1.8143931291828822E-13</c:v>
                </c:pt>
                <c:pt idx="70">
                  <c:v>7.3931830260306825E-14</c:v>
                </c:pt>
                <c:pt idx="71">
                  <c:v>2.9594481270198218E-14</c:v>
                </c:pt>
                <c:pt idx="72">
                  <c:v>1.1637755148424998E-14</c:v>
                </c:pt>
                <c:pt idx="73">
                  <c:v>4.4957992281262885E-15</c:v>
                </c:pt>
                <c:pt idx="74">
                  <c:v>1.7061759283274417E-15</c:v>
                </c:pt>
                <c:pt idx="75">
                  <c:v>6.3609198243638131E-16</c:v>
                </c:pt>
                <c:pt idx="76">
                  <c:v>2.3296744782747828E-16</c:v>
                </c:pt>
                <c:pt idx="77">
                  <c:v>8.3820408220438746E-17</c:v>
                </c:pt>
                <c:pt idx="78">
                  <c:v>2.9626715729210522E-17</c:v>
                </c:pt>
                <c:pt idx="79">
                  <c:v>1.0287182830023991E-17</c:v>
                </c:pt>
              </c:numCache>
            </c:numRef>
          </c:val>
        </c:ser>
        <c:ser>
          <c:idx val="52"/>
          <c:order val="52"/>
          <c:spPr>
            <a:solidFill>
              <a:srgbClr val="800080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val>
            <c:numRef>
              <c:f>'3D'!$C$58:$CD$58</c:f>
              <c:numCache>
                <c:formatCode>General</c:formatCode>
                <c:ptCount val="80"/>
                <c:pt idx="0">
                  <c:v>2.19988181199134E-5</c:v>
                </c:pt>
                <c:pt idx="1">
                  <c:v>3.0565674133832188E-5</c:v>
                </c:pt>
                <c:pt idx="2">
                  <c:v>4.1720337931723146E-5</c:v>
                </c:pt>
                <c:pt idx="3">
                  <c:v>5.5942370544235548E-5</c:v>
                </c:pt>
                <c:pt idx="4">
                  <c:v>7.3690774795700316E-5</c:v>
                </c:pt>
                <c:pt idx="5">
                  <c:v>9.5359637007391882E-5</c:v>
                </c:pt>
                <c:pt idx="6">
                  <c:v>1.212258575206049E-4</c:v>
                </c:pt>
                <c:pt idx="7">
                  <c:v>1.5139277505836601E-4</c:v>
                </c:pt>
                <c:pt idx="8">
                  <c:v>1.8573521114191474E-4</c:v>
                </c:pt>
                <c:pt idx="9">
                  <c:v>2.2385280830678321E-4</c:v>
                </c:pt>
                <c:pt idx="10">
                  <c:v>2.650391680381954E-4</c:v>
                </c:pt>
                <c:pt idx="11">
                  <c:v>3.0827391744384558E-4</c:v>
                </c:pt>
                <c:pt idx="12">
                  <c:v>3.5224327654430896E-4</c:v>
                </c:pt>
                <c:pt idx="13">
                  <c:v>3.9539197672167482E-4</c:v>
                </c:pt>
                <c:pt idx="14">
                  <c:v>4.3600573492480791E-4</c:v>
                </c:pt>
                <c:pt idx="15">
                  <c:v>4.7231937407616139E-4</c:v>
                </c:pt>
                <c:pt idx="16">
                  <c:v>5.0264171445132922E-4</c:v>
                </c:pt>
                <c:pt idx="17">
                  <c:v>5.2548521952688486E-4</c:v>
                </c:pt>
                <c:pt idx="18">
                  <c:v>5.3968666982749083E-4</c:v>
                </c:pt>
                <c:pt idx="19">
                  <c:v>5.4450526893909444E-4</c:v>
                </c:pt>
                <c:pt idx="20">
                  <c:v>5.3968666982749083E-4</c:v>
                </c:pt>
                <c:pt idx="21">
                  <c:v>5.2548521952688486E-4</c:v>
                </c:pt>
                <c:pt idx="22">
                  <c:v>5.0264171445132922E-4</c:v>
                </c:pt>
                <c:pt idx="23">
                  <c:v>4.7231937407616139E-4</c:v>
                </c:pt>
                <c:pt idx="24">
                  <c:v>4.3600573492480791E-4</c:v>
                </c:pt>
                <c:pt idx="25">
                  <c:v>3.9539197672167482E-4</c:v>
                </c:pt>
                <c:pt idx="26">
                  <c:v>3.5224327654430896E-4</c:v>
                </c:pt>
                <c:pt idx="27">
                  <c:v>3.0827391744384558E-4</c:v>
                </c:pt>
                <c:pt idx="28">
                  <c:v>2.650391680381954E-4</c:v>
                </c:pt>
                <c:pt idx="29">
                  <c:v>2.2385280830678321E-4</c:v>
                </c:pt>
                <c:pt idx="30">
                  <c:v>1.8573521114191474E-4</c:v>
                </c:pt>
                <c:pt idx="31">
                  <c:v>1.5139277505836601E-4</c:v>
                </c:pt>
                <c:pt idx="32">
                  <c:v>1.212258575206049E-4</c:v>
                </c:pt>
                <c:pt idx="33">
                  <c:v>9.5359637007391882E-5</c:v>
                </c:pt>
                <c:pt idx="34">
                  <c:v>7.3690774795700316E-5</c:v>
                </c:pt>
                <c:pt idx="35">
                  <c:v>5.5942370544235548E-5</c:v>
                </c:pt>
                <c:pt idx="36">
                  <c:v>4.1720337931723146E-5</c:v>
                </c:pt>
                <c:pt idx="37">
                  <c:v>3.0565674133832188E-5</c:v>
                </c:pt>
                <c:pt idx="38">
                  <c:v>2.19988181199134E-5</c:v>
                </c:pt>
                <c:pt idx="39">
                  <c:v>1.5554065687071515E-5</c:v>
                </c:pt>
                <c:pt idx="40">
                  <c:v>1.0803580629829391E-5</c:v>
                </c:pt>
                <c:pt idx="41">
                  <c:v>7.3717519876237346E-6</c:v>
                </c:pt>
                <c:pt idx="42">
                  <c:v>4.9414331317072486E-6</c:v>
                </c:pt>
                <c:pt idx="43">
                  <c:v>3.2539759536313962E-6</c:v>
                </c:pt>
                <c:pt idx="44">
                  <c:v>2.1050138852407018E-6</c:v>
                </c:pt>
                <c:pt idx="45">
                  <c:v>1.3377495075527136E-6</c:v>
                </c:pt>
                <c:pt idx="46">
                  <c:v>8.3516799644722282E-7</c:v>
                </c:pt>
                <c:pt idx="47">
                  <c:v>5.122147696586427E-7</c:v>
                </c:pt>
                <c:pt idx="48">
                  <c:v>3.0860969095734559E-7</c:v>
                </c:pt>
                <c:pt idx="49">
                  <c:v>1.8266116842507308E-7</c:v>
                </c:pt>
                <c:pt idx="50">
                  <c:v>1.0620919380633501E-7</c:v>
                </c:pt>
                <c:pt idx="51">
                  <c:v>6.0667654166253906E-8</c:v>
                </c:pt>
                <c:pt idx="52">
                  <c:v>3.4043288227385043E-8</c:v>
                </c:pt>
                <c:pt idx="53">
                  <c:v>1.8766574633865335E-8</c:v>
                </c:pt>
                <c:pt idx="54">
                  <c:v>1.016290177426297E-8</c:v>
                </c:pt>
                <c:pt idx="55">
                  <c:v>5.4066674124893725E-9</c:v>
                </c:pt>
                <c:pt idx="56">
                  <c:v>2.8256657740870425E-9</c:v>
                </c:pt>
                <c:pt idx="57">
                  <c:v>1.4507451810807731E-9</c:v>
                </c:pt>
                <c:pt idx="58">
                  <c:v>7.3171286563540633E-10</c:v>
                </c:pt>
                <c:pt idx="59">
                  <c:v>3.6255129028383546E-10</c:v>
                </c:pt>
                <c:pt idx="60">
                  <c:v>1.7647265844685631E-10</c:v>
                </c:pt>
                <c:pt idx="61">
                  <c:v>8.4384874794511456E-11</c:v>
                </c:pt>
                <c:pt idx="62">
                  <c:v>3.9639758669598183E-11</c:v>
                </c:pt>
                <c:pt idx="63">
                  <c:v>1.8292649053043878E-11</c:v>
                </c:pt>
                <c:pt idx="64">
                  <c:v>8.2928042168317275E-12</c:v>
                </c:pt>
                <c:pt idx="65">
                  <c:v>3.6932221487077883E-12</c:v>
                </c:pt>
                <c:pt idx="66">
                  <c:v>1.6158039285433736E-12</c:v>
                </c:pt>
                <c:pt idx="67">
                  <c:v>6.9446617432205065E-13</c:v>
                </c:pt>
                <c:pt idx="68">
                  <c:v>2.9321942915871319E-13</c:v>
                </c:pt>
                <c:pt idx="69">
                  <c:v>1.2162240858806131E-13</c:v>
                </c:pt>
                <c:pt idx="70">
                  <c:v>4.9557987863588243E-14</c:v>
                </c:pt>
                <c:pt idx="71">
                  <c:v>1.9837774047440208E-14</c:v>
                </c:pt>
                <c:pt idx="72">
                  <c:v>7.8010205668438383E-15</c:v>
                </c:pt>
                <c:pt idx="73">
                  <c:v>3.0136243455646117E-15</c:v>
                </c:pt>
                <c:pt idx="74">
                  <c:v>1.1436839268213573E-15</c:v>
                </c:pt>
                <c:pt idx="75">
                  <c:v>4.2638520694965399E-16</c:v>
                </c:pt>
                <c:pt idx="76">
                  <c:v>1.5616275035252207E-16</c:v>
                </c:pt>
                <c:pt idx="77">
                  <c:v>5.6186499897050603E-17</c:v>
                </c:pt>
                <c:pt idx="78">
                  <c:v>1.9859381451489066E-17</c:v>
                </c:pt>
                <c:pt idx="79">
                  <c:v>6.8957048681987301E-18</c:v>
                </c:pt>
              </c:numCache>
            </c:numRef>
          </c:val>
        </c:ser>
        <c:ser>
          <c:idx val="53"/>
          <c:order val="53"/>
          <c:spPr>
            <a:solidFill>
              <a:srgbClr val="008080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val>
            <c:numRef>
              <c:f>'3D'!$C$59:$CD$59</c:f>
              <c:numCache>
                <c:formatCode>General</c:formatCode>
                <c:ptCount val="80"/>
                <c:pt idx="0">
                  <c:v>1.4486409764645931E-5</c:v>
                </c:pt>
                <c:pt idx="1">
                  <c:v>2.0127757674150758E-5</c:v>
                </c:pt>
                <c:pt idx="2">
                  <c:v>2.7473199128427627E-5</c:v>
                </c:pt>
                <c:pt idx="3">
                  <c:v>3.6838529165158803E-5</c:v>
                </c:pt>
                <c:pt idx="4">
                  <c:v>4.8526005067446838E-5</c:v>
                </c:pt>
                <c:pt idx="5">
                  <c:v>6.2795136046263906E-5</c:v>
                </c:pt>
                <c:pt idx="6">
                  <c:v>7.9828263343129958E-5</c:v>
                </c:pt>
                <c:pt idx="7">
                  <c:v>9.9693436390436491E-5</c:v>
                </c:pt>
                <c:pt idx="8">
                  <c:v>1.2230822408996765E-4</c:v>
                </c:pt>
                <c:pt idx="9">
                  <c:v>1.4740898762935752E-4</c:v>
                </c:pt>
                <c:pt idx="10">
                  <c:v>1.7453055754875534E-4</c:v>
                </c:pt>
                <c:pt idx="11">
                  <c:v>2.0300100957704379E-4</c:v>
                </c:pt>
                <c:pt idx="12">
                  <c:v>2.3195520836836827E-4</c:v>
                </c:pt>
                <c:pt idx="13">
                  <c:v>2.6036899624433418E-4</c:v>
                </c:pt>
                <c:pt idx="14">
                  <c:v>2.8711350316310686E-4</c:v>
                </c:pt>
                <c:pt idx="15">
                  <c:v>3.1102634493144701E-4</c:v>
                </c:pt>
                <c:pt idx="16">
                  <c:v>3.3099386524564664E-4</c:v>
                </c:pt>
                <c:pt idx="17">
                  <c:v>3.4603650859045976E-4</c:v>
                </c:pt>
                <c:pt idx="18">
                  <c:v>3.5538828499887589E-4</c:v>
                </c:pt>
                <c:pt idx="19">
                  <c:v>3.5856137370035698E-4</c:v>
                </c:pt>
                <c:pt idx="20">
                  <c:v>3.5538828499887589E-4</c:v>
                </c:pt>
                <c:pt idx="21">
                  <c:v>3.4603650859045976E-4</c:v>
                </c:pt>
                <c:pt idx="22">
                  <c:v>3.3099386524564664E-4</c:v>
                </c:pt>
                <c:pt idx="23">
                  <c:v>3.1102634493144701E-4</c:v>
                </c:pt>
                <c:pt idx="24">
                  <c:v>2.8711350316310686E-4</c:v>
                </c:pt>
                <c:pt idx="25">
                  <c:v>2.6036899624433418E-4</c:v>
                </c:pt>
                <c:pt idx="26">
                  <c:v>2.3195520836836827E-4</c:v>
                </c:pt>
                <c:pt idx="27">
                  <c:v>2.0300100957704379E-4</c:v>
                </c:pt>
                <c:pt idx="28">
                  <c:v>1.7453055754875534E-4</c:v>
                </c:pt>
                <c:pt idx="29">
                  <c:v>1.4740898762935752E-4</c:v>
                </c:pt>
                <c:pt idx="30">
                  <c:v>1.2230822408996765E-4</c:v>
                </c:pt>
                <c:pt idx="31">
                  <c:v>9.9693436390436491E-5</c:v>
                </c:pt>
                <c:pt idx="32">
                  <c:v>7.9828263343129958E-5</c:v>
                </c:pt>
                <c:pt idx="33">
                  <c:v>6.2795136046263906E-5</c:v>
                </c:pt>
                <c:pt idx="34">
                  <c:v>4.8526005067446838E-5</c:v>
                </c:pt>
                <c:pt idx="35">
                  <c:v>3.6838529165158803E-5</c:v>
                </c:pt>
                <c:pt idx="36">
                  <c:v>2.7473199128427627E-5</c:v>
                </c:pt>
                <c:pt idx="37">
                  <c:v>2.0127757674150758E-5</c:v>
                </c:pt>
                <c:pt idx="38">
                  <c:v>1.4486409764645931E-5</c:v>
                </c:pt>
                <c:pt idx="39">
                  <c:v>1.024248520174704E-5</c:v>
                </c:pt>
                <c:pt idx="40">
                  <c:v>7.1142501872603547E-6</c:v>
                </c:pt>
                <c:pt idx="41">
                  <c:v>4.8543616931581236E-6</c:v>
                </c:pt>
                <c:pt idx="42">
                  <c:v>3.2539759536313962E-6</c:v>
                </c:pt>
                <c:pt idx="43">
                  <c:v>2.1427709784981126E-6</c:v>
                </c:pt>
                <c:pt idx="44">
                  <c:v>1.3861696358252452E-6</c:v>
                </c:pt>
                <c:pt idx="45">
                  <c:v>8.8091948500269098E-7</c:v>
                </c:pt>
                <c:pt idx="46">
                  <c:v>5.499652641748596E-7</c:v>
                </c:pt>
                <c:pt idx="47">
                  <c:v>3.3729780392438819E-7</c:v>
                </c:pt>
                <c:pt idx="48">
                  <c:v>2.0322211930567278E-7</c:v>
                </c:pt>
                <c:pt idx="49">
                  <c:v>1.2028394068585654E-7</c:v>
                </c:pt>
                <c:pt idx="50">
                  <c:v>6.9939661933862352E-8</c:v>
                </c:pt>
                <c:pt idx="51">
                  <c:v>3.9950168819143995E-8</c:v>
                </c:pt>
                <c:pt idx="52">
                  <c:v>2.2417796279311626E-8</c:v>
                </c:pt>
                <c:pt idx="53">
                  <c:v>1.2357949801807455E-8</c:v>
                </c:pt>
                <c:pt idx="54">
                  <c:v>6.6923576847318493E-9</c:v>
                </c:pt>
                <c:pt idx="55">
                  <c:v>3.5603367040695776E-9</c:v>
                </c:pt>
                <c:pt idx="56">
                  <c:v>1.8607250643300301E-9</c:v>
                </c:pt>
                <c:pt idx="57">
                  <c:v>9.5532810184005424E-10</c:v>
                </c:pt>
                <c:pt idx="58">
                  <c:v>4.8183917626296449E-10</c:v>
                </c:pt>
                <c:pt idx="59">
                  <c:v>2.38743123522557E-10</c:v>
                </c:pt>
                <c:pt idx="60">
                  <c:v>1.1620875396953512E-10</c:v>
                </c:pt>
                <c:pt idx="61">
                  <c:v>5.5568161323406513E-11</c:v>
                </c:pt>
                <c:pt idx="62">
                  <c:v>2.6103119900776545E-11</c:v>
                </c:pt>
                <c:pt idx="63">
                  <c:v>1.2045865756005447E-11</c:v>
                </c:pt>
                <c:pt idx="64">
                  <c:v>5.4608824586927775E-12</c:v>
                </c:pt>
                <c:pt idx="65">
                  <c:v>2.4320183523685604E-12</c:v>
                </c:pt>
                <c:pt idx="66">
                  <c:v>1.0640206978672032E-12</c:v>
                </c:pt>
                <c:pt idx="67">
                  <c:v>4.5731191167077818E-13</c:v>
                </c:pt>
                <c:pt idx="68">
                  <c:v>1.9308750036456073E-13</c:v>
                </c:pt>
                <c:pt idx="69">
                  <c:v>8.0089395610530698E-14</c:v>
                </c:pt>
                <c:pt idx="70">
                  <c:v>3.2634358600084515E-14</c:v>
                </c:pt>
                <c:pt idx="71">
                  <c:v>1.3063343771615829E-14</c:v>
                </c:pt>
                <c:pt idx="72">
                  <c:v>5.1370387217044671E-15</c:v>
                </c:pt>
                <c:pt idx="73">
                  <c:v>1.9844973902049637E-15</c:v>
                </c:pt>
                <c:pt idx="74">
                  <c:v>7.5312564133507951E-16</c:v>
                </c:pt>
                <c:pt idx="75">
                  <c:v>2.8077830326097133E-16</c:v>
                </c:pt>
                <c:pt idx="76">
                  <c:v>1.0283450589252137E-16</c:v>
                </c:pt>
                <c:pt idx="77">
                  <c:v>3.6999290430658577E-17</c:v>
                </c:pt>
                <c:pt idx="78">
                  <c:v>1.3077572431869078E-17</c:v>
                </c:pt>
                <c:pt idx="79">
                  <c:v>4.5408805960519655E-18</c:v>
                </c:pt>
              </c:numCache>
            </c:numRef>
          </c:val>
        </c:ser>
        <c:ser>
          <c:idx val="54"/>
          <c:order val="54"/>
          <c:spPr>
            <a:solidFill>
              <a:srgbClr val="C0C0C0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val>
            <c:numRef>
              <c:f>'3D'!$C$60:$CD$60</c:f>
              <c:numCache>
                <c:formatCode>General</c:formatCode>
                <c:ptCount val="80"/>
                <c:pt idx="0">
                  <c:v>9.3713334506467778E-6</c:v>
                </c:pt>
                <c:pt idx="1">
                  <c:v>1.3020750609900458E-5</c:v>
                </c:pt>
                <c:pt idx="2">
                  <c:v>1.7772554702742563E-5</c:v>
                </c:pt>
                <c:pt idx="3">
                  <c:v>2.3831035173435697E-5</c:v>
                </c:pt>
                <c:pt idx="4">
                  <c:v>3.1391723822740729E-5</c:v>
                </c:pt>
                <c:pt idx="5">
                  <c:v>4.0622498502316173E-5</c:v>
                </c:pt>
                <c:pt idx="6">
                  <c:v>5.1641316705001894E-5</c:v>
                </c:pt>
                <c:pt idx="7">
                  <c:v>6.4492199960799389E-5</c:v>
                </c:pt>
                <c:pt idx="8">
                  <c:v>7.9121823165653727E-5</c:v>
                </c:pt>
                <c:pt idx="9">
                  <c:v>9.5359637007391882E-5</c:v>
                </c:pt>
                <c:pt idx="10">
                  <c:v>1.1290472095496892E-4</c:v>
                </c:pt>
                <c:pt idx="11">
                  <c:v>1.3132240371987807E-4</c:v>
                </c:pt>
                <c:pt idx="12">
                  <c:v>1.5005302476940997E-4</c:v>
                </c:pt>
                <c:pt idx="13">
                  <c:v>1.6843405120091825E-4</c:v>
                </c:pt>
                <c:pt idx="14">
                  <c:v>1.8573521114191474E-4</c:v>
                </c:pt>
                <c:pt idx="15">
                  <c:v>2.0120455224191376E-4</c:v>
                </c:pt>
                <c:pt idx="16">
                  <c:v>2.1412164447435892E-4</c:v>
                </c:pt>
                <c:pt idx="17">
                  <c:v>2.2385280830678321E-4</c:v>
                </c:pt>
                <c:pt idx="18">
                  <c:v>2.299025208651731E-4</c:v>
                </c:pt>
                <c:pt idx="19">
                  <c:v>2.3195520836836827E-4</c:v>
                </c:pt>
                <c:pt idx="20">
                  <c:v>2.299025208651731E-4</c:v>
                </c:pt>
                <c:pt idx="21">
                  <c:v>2.2385280830678321E-4</c:v>
                </c:pt>
                <c:pt idx="22">
                  <c:v>2.1412164447435892E-4</c:v>
                </c:pt>
                <c:pt idx="23">
                  <c:v>2.0120455224191376E-4</c:v>
                </c:pt>
                <c:pt idx="24">
                  <c:v>1.8573521114191474E-4</c:v>
                </c:pt>
                <c:pt idx="25">
                  <c:v>1.6843405120091825E-4</c:v>
                </c:pt>
                <c:pt idx="26">
                  <c:v>1.5005302476940997E-4</c:v>
                </c:pt>
                <c:pt idx="27">
                  <c:v>1.3132240371987807E-4</c:v>
                </c:pt>
                <c:pt idx="28">
                  <c:v>1.1290472095496892E-4</c:v>
                </c:pt>
                <c:pt idx="29">
                  <c:v>9.5359637007391882E-5</c:v>
                </c:pt>
                <c:pt idx="30">
                  <c:v>7.9121823165653727E-5</c:v>
                </c:pt>
                <c:pt idx="31">
                  <c:v>6.4492199960799389E-5</c:v>
                </c:pt>
                <c:pt idx="32">
                  <c:v>5.1641316705001894E-5</c:v>
                </c:pt>
                <c:pt idx="33">
                  <c:v>4.0622498502316173E-5</c:v>
                </c:pt>
                <c:pt idx="34">
                  <c:v>3.1391723822740729E-5</c:v>
                </c:pt>
                <c:pt idx="35">
                  <c:v>2.3831035173435697E-5</c:v>
                </c:pt>
                <c:pt idx="36">
                  <c:v>1.7772554702742563E-5</c:v>
                </c:pt>
                <c:pt idx="37">
                  <c:v>1.3020750609900458E-5</c:v>
                </c:pt>
                <c:pt idx="38">
                  <c:v>9.3713334506467778E-6</c:v>
                </c:pt>
                <c:pt idx="39">
                  <c:v>6.6259166866271806E-6</c:v>
                </c:pt>
                <c:pt idx="40">
                  <c:v>4.6022452656869445E-6</c:v>
                </c:pt>
                <c:pt idx="41">
                  <c:v>3.1403117028798865E-6</c:v>
                </c:pt>
                <c:pt idx="42">
                  <c:v>2.1050138852407018E-6</c:v>
                </c:pt>
                <c:pt idx="43">
                  <c:v>1.3861696358252452E-6</c:v>
                </c:pt>
                <c:pt idx="44">
                  <c:v>8.9672031148688736E-7</c:v>
                </c:pt>
                <c:pt idx="45">
                  <c:v>5.6987137401563121E-7</c:v>
                </c:pt>
                <c:pt idx="46">
                  <c:v>3.5577537572033691E-7</c:v>
                </c:pt>
                <c:pt idx="47">
                  <c:v>2.1819969503144759E-7</c:v>
                </c:pt>
                <c:pt idx="48">
                  <c:v>1.3146544074767421E-7</c:v>
                </c:pt>
                <c:pt idx="49">
                  <c:v>7.7812303754927534E-8</c:v>
                </c:pt>
                <c:pt idx="50">
                  <c:v>4.5244329275242516E-8</c:v>
                </c:pt>
                <c:pt idx="51">
                  <c:v>2.5843970969778847E-8</c:v>
                </c:pt>
                <c:pt idx="52">
                  <c:v>1.4502188435592207E-8</c:v>
                </c:pt>
                <c:pt idx="53">
                  <c:v>7.9944216849179256E-9</c:v>
                </c:pt>
                <c:pt idx="54">
                  <c:v>4.3293208223116601E-9</c:v>
                </c:pt>
                <c:pt idx="55">
                  <c:v>2.3032002402583011E-9</c:v>
                </c:pt>
                <c:pt idx="56">
                  <c:v>1.2037126742313348E-9</c:v>
                </c:pt>
                <c:pt idx="57">
                  <c:v>6.1800669334687053E-10</c:v>
                </c:pt>
                <c:pt idx="58">
                  <c:v>3.117042568659929E-10</c:v>
                </c:pt>
                <c:pt idx="59">
                  <c:v>1.5444416221326699E-10</c:v>
                </c:pt>
                <c:pt idx="60">
                  <c:v>7.5176044377155892E-11</c:v>
                </c:pt>
                <c:pt idx="61">
                  <c:v>3.5947331151149828E-11</c:v>
                </c:pt>
                <c:pt idx="62">
                  <c:v>1.6886243359578907E-11</c:v>
                </c:pt>
                <c:pt idx="63">
                  <c:v>7.7925329005087255E-12</c:v>
                </c:pt>
                <c:pt idx="64">
                  <c:v>3.5326731251308496E-12</c:v>
                </c:pt>
                <c:pt idx="65">
                  <c:v>1.5732852589715094E-12</c:v>
                </c:pt>
                <c:pt idx="66">
                  <c:v>6.8832049625148628E-13</c:v>
                </c:pt>
                <c:pt idx="67">
                  <c:v>2.9583744246132174E-13</c:v>
                </c:pt>
                <c:pt idx="68">
                  <c:v>1.2490930330330965E-13</c:v>
                </c:pt>
                <c:pt idx="69">
                  <c:v>5.1810244520264435E-14</c:v>
                </c:pt>
                <c:pt idx="70">
                  <c:v>2.1111335476354141E-14</c:v>
                </c:pt>
                <c:pt idx="71">
                  <c:v>8.4507446947283073E-15</c:v>
                </c:pt>
                <c:pt idx="72">
                  <c:v>3.3231769356314242E-15</c:v>
                </c:pt>
                <c:pt idx="73">
                  <c:v>1.2837816324190761E-15</c:v>
                </c:pt>
                <c:pt idx="74">
                  <c:v>4.872008751545734E-16</c:v>
                </c:pt>
                <c:pt idx="75">
                  <c:v>1.8163693753762234E-16</c:v>
                </c:pt>
                <c:pt idx="76">
                  <c:v>6.6524174078191141E-17</c:v>
                </c:pt>
                <c:pt idx="77">
                  <c:v>2.3935032468101822E-17</c:v>
                </c:pt>
                <c:pt idx="78">
                  <c:v>8.4599492886860255E-18</c:v>
                </c:pt>
                <c:pt idx="79">
                  <c:v>2.9375191587516647E-18</c:v>
                </c:pt>
              </c:numCache>
            </c:numRef>
          </c:val>
        </c:ser>
        <c:ser>
          <c:idx val="55"/>
          <c:order val="55"/>
          <c:spPr>
            <a:solidFill>
              <a:srgbClr val="808080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val>
            <c:numRef>
              <c:f>'3D'!$C$61:$CD$61</c:f>
              <c:numCache>
                <c:formatCode>General</c:formatCode>
                <c:ptCount val="80"/>
                <c:pt idx="0">
                  <c:v>5.9555410995692757E-6</c:v>
                </c:pt>
                <c:pt idx="1">
                  <c:v>8.2747685601937048E-6</c:v>
                </c:pt>
                <c:pt idx="2">
                  <c:v>1.129456982124792E-5</c:v>
                </c:pt>
                <c:pt idx="3">
                  <c:v>1.5144772104004285E-5</c:v>
                </c:pt>
                <c:pt idx="4">
                  <c:v>1.9949637092441433E-5</c:v>
                </c:pt>
                <c:pt idx="5">
                  <c:v>2.5815852212690034E-5</c:v>
                </c:pt>
                <c:pt idx="6">
                  <c:v>3.281838019020512E-5</c:v>
                </c:pt>
                <c:pt idx="7">
                  <c:v>4.0985196983004833E-5</c:v>
                </c:pt>
                <c:pt idx="8">
                  <c:v>5.028241415349291E-5</c:v>
                </c:pt>
                <c:pt idx="9">
                  <c:v>6.0601646545650729E-5</c:v>
                </c:pt>
                <c:pt idx="10">
                  <c:v>7.1751657277365372E-5</c:v>
                </c:pt>
                <c:pt idx="11">
                  <c:v>8.3456210022490063E-5</c:v>
                </c:pt>
                <c:pt idx="12">
                  <c:v>9.5359637007391882E-5</c:v>
                </c:pt>
                <c:pt idx="13">
                  <c:v>1.0704089442306562E-4</c:v>
                </c:pt>
                <c:pt idx="14">
                  <c:v>1.1803588992092745E-4</c:v>
                </c:pt>
                <c:pt idx="15">
                  <c:v>1.2786675307284586E-4</c:v>
                </c:pt>
                <c:pt idx="16">
                  <c:v>1.3607564608496503E-4</c:v>
                </c:pt>
                <c:pt idx="17">
                  <c:v>1.4225986164573384E-4</c:v>
                </c:pt>
                <c:pt idx="18">
                  <c:v>1.4610449186530915E-4</c:v>
                </c:pt>
                <c:pt idx="19">
                  <c:v>1.4740898762935752E-4</c:v>
                </c:pt>
                <c:pt idx="20">
                  <c:v>1.4610449186530915E-4</c:v>
                </c:pt>
                <c:pt idx="21">
                  <c:v>1.4225986164573384E-4</c:v>
                </c:pt>
                <c:pt idx="22">
                  <c:v>1.3607564608496503E-4</c:v>
                </c:pt>
                <c:pt idx="23">
                  <c:v>1.2786675307284586E-4</c:v>
                </c:pt>
                <c:pt idx="24">
                  <c:v>1.1803588992092745E-4</c:v>
                </c:pt>
                <c:pt idx="25">
                  <c:v>1.0704089442306562E-4</c:v>
                </c:pt>
                <c:pt idx="26">
                  <c:v>9.5359637007391882E-5</c:v>
                </c:pt>
                <c:pt idx="27">
                  <c:v>8.3456210022490063E-5</c:v>
                </c:pt>
                <c:pt idx="28">
                  <c:v>7.1751657277365372E-5</c:v>
                </c:pt>
                <c:pt idx="29">
                  <c:v>6.0601646545650729E-5</c:v>
                </c:pt>
                <c:pt idx="30">
                  <c:v>5.028241415349291E-5</c:v>
                </c:pt>
                <c:pt idx="31">
                  <c:v>4.0985196983004833E-5</c:v>
                </c:pt>
                <c:pt idx="32">
                  <c:v>3.281838019020512E-5</c:v>
                </c:pt>
                <c:pt idx="33">
                  <c:v>2.5815852212690034E-5</c:v>
                </c:pt>
                <c:pt idx="34">
                  <c:v>1.9949637092441433E-5</c:v>
                </c:pt>
                <c:pt idx="35">
                  <c:v>1.5144772104004285E-5</c:v>
                </c:pt>
                <c:pt idx="36">
                  <c:v>1.129456982124792E-5</c:v>
                </c:pt>
                <c:pt idx="37">
                  <c:v>8.2747685601937048E-6</c:v>
                </c:pt>
                <c:pt idx="38">
                  <c:v>5.9555410995692757E-6</c:v>
                </c:pt>
                <c:pt idx="39">
                  <c:v>4.2108115517761834E-6</c:v>
                </c:pt>
                <c:pt idx="40">
                  <c:v>2.924755689725787E-6</c:v>
                </c:pt>
                <c:pt idx="41">
                  <c:v>1.9956877546245835E-6</c:v>
                </c:pt>
                <c:pt idx="42">
                  <c:v>1.3377495075527136E-6</c:v>
                </c:pt>
                <c:pt idx="43">
                  <c:v>8.8091948500269098E-7</c:v>
                </c:pt>
                <c:pt idx="44">
                  <c:v>5.6987137401563121E-7</c:v>
                </c:pt>
                <c:pt idx="45">
                  <c:v>3.6215682723186758E-7</c:v>
                </c:pt>
                <c:pt idx="46">
                  <c:v>2.2609747945431645E-7</c:v>
                </c:pt>
                <c:pt idx="47">
                  <c:v>1.3866727275439972E-7</c:v>
                </c:pt>
                <c:pt idx="48">
                  <c:v>8.354711094948034E-8</c:v>
                </c:pt>
                <c:pt idx="49">
                  <c:v>4.9450206366592957E-8</c:v>
                </c:pt>
                <c:pt idx="50">
                  <c:v>2.8753054614928337E-8</c:v>
                </c:pt>
                <c:pt idx="51">
                  <c:v>1.6424005409387117E-8</c:v>
                </c:pt>
                <c:pt idx="52">
                  <c:v>9.2162315765113287E-9</c:v>
                </c:pt>
                <c:pt idx="53">
                  <c:v>5.0805050489939337E-9</c:v>
                </c:pt>
                <c:pt idx="54">
                  <c:v>2.7513104966634849E-9</c:v>
                </c:pt>
                <c:pt idx="55">
                  <c:v>1.4636981773868523E-9</c:v>
                </c:pt>
                <c:pt idx="56">
                  <c:v>7.6496694320085242E-10</c:v>
                </c:pt>
                <c:pt idx="57">
                  <c:v>3.9274712413334827E-10</c:v>
                </c:pt>
                <c:pt idx="58">
                  <c:v>1.9809000740956361E-10</c:v>
                </c:pt>
                <c:pt idx="59">
                  <c:v>9.8150232354198412E-11</c:v>
                </c:pt>
                <c:pt idx="60">
                  <c:v>4.7774847021401844E-11</c:v>
                </c:pt>
                <c:pt idx="61">
                  <c:v>2.2844754080938608E-11</c:v>
                </c:pt>
                <c:pt idx="62">
                  <c:v>1.0731313411792008E-11</c:v>
                </c:pt>
                <c:pt idx="63">
                  <c:v>4.9522034620934947E-12</c:v>
                </c:pt>
                <c:pt idx="64">
                  <c:v>2.2450358957837E-12</c:v>
                </c:pt>
                <c:pt idx="65">
                  <c:v>9.9983263539775793E-13</c:v>
                </c:pt>
                <c:pt idx="66">
                  <c:v>4.374319862472418E-13</c:v>
                </c:pt>
                <c:pt idx="67">
                  <c:v>1.8800654748319366E-13</c:v>
                </c:pt>
                <c:pt idx="68">
                  <c:v>7.9380644543182012E-14</c:v>
                </c:pt>
                <c:pt idx="69">
                  <c:v>3.2925734874781662E-14</c:v>
                </c:pt>
                <c:pt idx="70">
                  <c:v>1.3416385913313664E-14</c:v>
                </c:pt>
                <c:pt idx="71">
                  <c:v>5.370501179631784E-15</c:v>
                </c:pt>
                <c:pt idx="72">
                  <c:v>2.1118997553040462E-15</c:v>
                </c:pt>
                <c:pt idx="73">
                  <c:v>8.1585126759269027E-16</c:v>
                </c:pt>
                <c:pt idx="74">
                  <c:v>3.0961920744895531E-16</c:v>
                </c:pt>
                <c:pt idx="75">
                  <c:v>1.1543141137834005E-16</c:v>
                </c:pt>
                <c:pt idx="76">
                  <c:v>4.2276529260649419E-17</c:v>
                </c:pt>
                <c:pt idx="77">
                  <c:v>1.5210863036088871E-17</c:v>
                </c:pt>
                <c:pt idx="78">
                  <c:v>5.3763507567392872E-18</c:v>
                </c:pt>
                <c:pt idx="79">
                  <c:v>1.866811822762562E-18</c:v>
                </c:pt>
              </c:numCache>
            </c:numRef>
          </c:val>
        </c:ser>
        <c:ser>
          <c:idx val="56"/>
          <c:order val="56"/>
          <c:spPr>
            <a:pattFill prst="pct50">
              <a:fgClr>
                <a:srgbClr val="9999FF"/>
              </a:fgClr>
              <a:bgClr>
                <a:srgbClr val="FFFFFF"/>
              </a:bgClr>
            </a:pattFill>
            <a:ln w="12700">
              <a:solidFill>
                <a:srgbClr val="000000"/>
              </a:solidFill>
              <a:prstDash val="solid"/>
            </a:ln>
            <a:sp3d prstMaterial="flat"/>
          </c:spPr>
          <c:val>
            <c:numRef>
              <c:f>'3D'!$C$62:$CD$62</c:f>
              <c:numCache>
                <c:formatCode>General</c:formatCode>
                <c:ptCount val="80"/>
                <c:pt idx="0">
                  <c:v>3.7180931854616056E-6</c:v>
                </c:pt>
                <c:pt idx="1">
                  <c:v>5.1660059229804274E-6</c:v>
                </c:pt>
                <c:pt idx="2">
                  <c:v>7.0512926337019705E-6</c:v>
                </c:pt>
                <c:pt idx="3">
                  <c:v>9.4550055173558899E-6</c:v>
                </c:pt>
                <c:pt idx="4">
                  <c:v>1.2454722163063093E-5</c:v>
                </c:pt>
                <c:pt idx="5">
                  <c:v>1.6117048406538331E-5</c:v>
                </c:pt>
                <c:pt idx="6">
                  <c:v>2.0488784092500716E-5</c:v>
                </c:pt>
                <c:pt idx="7">
                  <c:v>2.5587394841139287E-5</c:v>
                </c:pt>
                <c:pt idx="8">
                  <c:v>3.1391723822740729E-5</c:v>
                </c:pt>
                <c:pt idx="9">
                  <c:v>3.7834105294888027E-5</c:v>
                </c:pt>
                <c:pt idx="10">
                  <c:v>4.4795148502600808E-5</c:v>
                </c:pt>
                <c:pt idx="11">
                  <c:v>5.2102396840400395E-5</c:v>
                </c:pt>
                <c:pt idx="12">
                  <c:v>5.9533803998249447E-5</c:v>
                </c:pt>
                <c:pt idx="13">
                  <c:v>6.6826508870688385E-5</c:v>
                </c:pt>
                <c:pt idx="14">
                  <c:v>7.3690774795700316E-5</c:v>
                </c:pt>
                <c:pt idx="15">
                  <c:v>7.9828263343129958E-5</c:v>
                </c:pt>
                <c:pt idx="16">
                  <c:v>8.4953142620808431E-5</c:v>
                </c:pt>
                <c:pt idx="17">
                  <c:v>8.8813999149123116E-5</c:v>
                </c:pt>
                <c:pt idx="18">
                  <c:v>9.1214233348003271E-5</c:v>
                </c:pt>
                <c:pt idx="19">
                  <c:v>9.2028640759468007E-5</c:v>
                </c:pt>
                <c:pt idx="20">
                  <c:v>9.1214233348003271E-5</c:v>
                </c:pt>
                <c:pt idx="21">
                  <c:v>8.8813999149123116E-5</c:v>
                </c:pt>
                <c:pt idx="22">
                  <c:v>8.4953142620808431E-5</c:v>
                </c:pt>
                <c:pt idx="23">
                  <c:v>7.9828263343129958E-5</c:v>
                </c:pt>
                <c:pt idx="24">
                  <c:v>7.3690774795700316E-5</c:v>
                </c:pt>
                <c:pt idx="25">
                  <c:v>6.6826508870688385E-5</c:v>
                </c:pt>
                <c:pt idx="26">
                  <c:v>5.9533803998249447E-5</c:v>
                </c:pt>
                <c:pt idx="27">
                  <c:v>5.2102396840400395E-5</c:v>
                </c:pt>
                <c:pt idx="28">
                  <c:v>4.4795148502600808E-5</c:v>
                </c:pt>
                <c:pt idx="29">
                  <c:v>3.7834105294888027E-5</c:v>
                </c:pt>
                <c:pt idx="30">
                  <c:v>3.1391723822740729E-5</c:v>
                </c:pt>
                <c:pt idx="31">
                  <c:v>2.5587394841139287E-5</c:v>
                </c:pt>
                <c:pt idx="32">
                  <c:v>2.0488784092500716E-5</c:v>
                </c:pt>
                <c:pt idx="33">
                  <c:v>1.6117048406538331E-5</c:v>
                </c:pt>
                <c:pt idx="34">
                  <c:v>1.2454722163063093E-5</c:v>
                </c:pt>
                <c:pt idx="35">
                  <c:v>9.4550055173558899E-6</c:v>
                </c:pt>
                <c:pt idx="36">
                  <c:v>7.0512926337019705E-6</c:v>
                </c:pt>
                <c:pt idx="37">
                  <c:v>5.1660059229804274E-6</c:v>
                </c:pt>
                <c:pt idx="38">
                  <c:v>3.7180931854616056E-6</c:v>
                </c:pt>
                <c:pt idx="39">
                  <c:v>2.6288442098156905E-6</c:v>
                </c:pt>
                <c:pt idx="40">
                  <c:v>1.8259489805042171E-6</c:v>
                </c:pt>
                <c:pt idx="41">
                  <c:v>1.2459242437795386E-6</c:v>
                </c:pt>
                <c:pt idx="42">
                  <c:v>8.3516799644722282E-7</c:v>
                </c:pt>
                <c:pt idx="43">
                  <c:v>5.499652641748596E-7</c:v>
                </c:pt>
                <c:pt idx="44">
                  <c:v>3.5577537572033691E-7</c:v>
                </c:pt>
                <c:pt idx="45">
                  <c:v>2.2609747945431645E-7</c:v>
                </c:pt>
                <c:pt idx="46">
                  <c:v>1.411545120005866E-7</c:v>
                </c:pt>
                <c:pt idx="47">
                  <c:v>8.6571116419961727E-8</c:v>
                </c:pt>
                <c:pt idx="48">
                  <c:v>5.2159147035142472E-8</c:v>
                </c:pt>
                <c:pt idx="49">
                  <c:v>3.0872169671467374E-8</c:v>
                </c:pt>
                <c:pt idx="50">
                  <c:v>1.7950767971814074E-8</c:v>
                </c:pt>
                <c:pt idx="51">
                  <c:v>1.0253641368547185E-8</c:v>
                </c:pt>
                <c:pt idx="52">
                  <c:v>5.7537690106346655E-9</c:v>
                </c:pt>
                <c:pt idx="53">
                  <c:v>3.1718009976849527E-9</c:v>
                </c:pt>
                <c:pt idx="54">
                  <c:v>1.7176657230143763E-9</c:v>
                </c:pt>
                <c:pt idx="55">
                  <c:v>9.1379878468276006E-10</c:v>
                </c:pt>
                <c:pt idx="56">
                  <c:v>4.7757514070790104E-10</c:v>
                </c:pt>
                <c:pt idx="57">
                  <c:v>2.4519525286383476E-10</c:v>
                </c:pt>
                <c:pt idx="58">
                  <c:v>1.2366921734631385E-10</c:v>
                </c:pt>
                <c:pt idx="59">
                  <c:v>6.1275995575618175E-11</c:v>
                </c:pt>
                <c:pt idx="60">
                  <c:v>2.9826229082625459E-11</c:v>
                </c:pt>
                <c:pt idx="61">
                  <c:v>1.4262167459146046E-11</c:v>
                </c:pt>
                <c:pt idx="62">
                  <c:v>6.6996470346451391E-12</c:v>
                </c:pt>
                <c:pt idx="63">
                  <c:v>3.0917012640145921E-12</c:v>
                </c:pt>
                <c:pt idx="64">
                  <c:v>1.4015943347001269E-12</c:v>
                </c:pt>
                <c:pt idx="65">
                  <c:v>6.24203719884225E-13</c:v>
                </c:pt>
                <c:pt idx="66">
                  <c:v>2.7309237900926103E-13</c:v>
                </c:pt>
                <c:pt idx="67">
                  <c:v>1.1737403055953705E-13</c:v>
                </c:pt>
                <c:pt idx="68">
                  <c:v>4.9557987863588243E-14</c:v>
                </c:pt>
                <c:pt idx="69">
                  <c:v>2.0555806503139462E-14</c:v>
                </c:pt>
                <c:pt idx="70">
                  <c:v>8.3759598336786396E-15</c:v>
                </c:pt>
                <c:pt idx="71">
                  <c:v>3.3528479620343011E-15</c:v>
                </c:pt>
                <c:pt idx="72">
                  <c:v>1.3184763495531803E-15</c:v>
                </c:pt>
                <c:pt idx="73">
                  <c:v>5.0934264203230934E-16</c:v>
                </c:pt>
                <c:pt idx="74">
                  <c:v>1.9329781224870656E-16</c:v>
                </c:pt>
                <c:pt idx="75">
                  <c:v>7.2064777466663092E-17</c:v>
                </c:pt>
                <c:pt idx="76">
                  <c:v>2.6393584180009535E-17</c:v>
                </c:pt>
                <c:pt idx="77">
                  <c:v>9.4962666286631114E-18</c:v>
                </c:pt>
                <c:pt idx="78">
                  <c:v>3.3564999010298958E-18</c:v>
                </c:pt>
                <c:pt idx="79">
                  <c:v>1.1654659418360195E-18</c:v>
                </c:pt>
              </c:numCache>
            </c:numRef>
          </c:val>
        </c:ser>
        <c:ser>
          <c:idx val="57"/>
          <c:order val="57"/>
          <c:spPr>
            <a:pattFill prst="pct50">
              <a:fgClr>
                <a:srgbClr val="993366"/>
              </a:fgClr>
              <a:bgClr>
                <a:srgbClr val="FFFFFF"/>
              </a:bgClr>
            </a:pattFill>
            <a:ln w="12700">
              <a:solidFill>
                <a:srgbClr val="000000"/>
              </a:solidFill>
              <a:prstDash val="solid"/>
            </a:ln>
            <a:sp3d prstMaterial="flat"/>
          </c:spPr>
          <c:val>
            <c:numRef>
              <c:f>'3D'!$C$63:$CD$63</c:f>
              <c:numCache>
                <c:formatCode>General</c:formatCode>
                <c:ptCount val="80"/>
                <c:pt idx="0">
                  <c:v>2.2803343191574783E-6</c:v>
                </c:pt>
                <c:pt idx="1">
                  <c:v>3.1683500147887026E-6</c:v>
                </c:pt>
                <c:pt idx="2">
                  <c:v>4.3246104347050114E-6</c:v>
                </c:pt>
                <c:pt idx="3">
                  <c:v>5.7988254983375683E-6</c:v>
                </c:pt>
                <c:pt idx="4">
                  <c:v>7.6385741204810471E-6</c:v>
                </c:pt>
                <c:pt idx="5">
                  <c:v>9.8847061576238633E-6</c:v>
                </c:pt>
                <c:pt idx="6">
                  <c:v>1.2565924304056065E-5</c:v>
                </c:pt>
                <c:pt idx="7">
                  <c:v>1.5692940355081134E-5</c:v>
                </c:pt>
                <c:pt idx="8">
                  <c:v>1.9252778669026784E-5</c:v>
                </c:pt>
                <c:pt idx="9">
                  <c:v>2.3203939340707893E-5</c:v>
                </c:pt>
                <c:pt idx="10">
                  <c:v>2.7473199128427627E-5</c:v>
                </c:pt>
                <c:pt idx="11">
                  <c:v>3.1954789108056201E-5</c:v>
                </c:pt>
                <c:pt idx="12">
                  <c:v>3.6512526619299389E-5</c:v>
                </c:pt>
                <c:pt idx="13">
                  <c:v>4.0985196983004833E-5</c:v>
                </c:pt>
                <c:pt idx="14">
                  <c:v>4.5195102540464472E-5</c:v>
                </c:pt>
                <c:pt idx="15">
                  <c:v>4.8959270104328962E-5</c:v>
                </c:pt>
                <c:pt idx="16">
                  <c:v>5.2102396840400395E-5</c:v>
                </c:pt>
                <c:pt idx="17">
                  <c:v>5.4470288983955206E-5</c:v>
                </c:pt>
                <c:pt idx="18">
                  <c:v>5.5942370544235548E-5</c:v>
                </c:pt>
                <c:pt idx="19">
                  <c:v>5.6441852692074146E-5</c:v>
                </c:pt>
                <c:pt idx="20">
                  <c:v>5.5942370544235548E-5</c:v>
                </c:pt>
                <c:pt idx="21">
                  <c:v>5.4470288983955206E-5</c:v>
                </c:pt>
                <c:pt idx="22">
                  <c:v>5.2102396840400395E-5</c:v>
                </c:pt>
                <c:pt idx="23">
                  <c:v>4.8959270104328962E-5</c:v>
                </c:pt>
                <c:pt idx="24">
                  <c:v>4.5195102540464472E-5</c:v>
                </c:pt>
                <c:pt idx="25">
                  <c:v>4.0985196983004833E-5</c:v>
                </c:pt>
                <c:pt idx="26">
                  <c:v>3.6512526619299389E-5</c:v>
                </c:pt>
                <c:pt idx="27">
                  <c:v>3.1954789108056201E-5</c:v>
                </c:pt>
                <c:pt idx="28">
                  <c:v>2.7473199128427627E-5</c:v>
                </c:pt>
                <c:pt idx="29">
                  <c:v>2.3203939340707893E-5</c:v>
                </c:pt>
                <c:pt idx="30">
                  <c:v>1.9252778669026784E-5</c:v>
                </c:pt>
                <c:pt idx="31">
                  <c:v>1.5692940355081134E-5</c:v>
                </c:pt>
                <c:pt idx="32">
                  <c:v>1.2565924304056065E-5</c:v>
                </c:pt>
                <c:pt idx="33">
                  <c:v>9.8847061576238633E-6</c:v>
                </c:pt>
                <c:pt idx="34">
                  <c:v>7.6385741204810471E-6</c:v>
                </c:pt>
                <c:pt idx="35">
                  <c:v>5.7988254983375683E-6</c:v>
                </c:pt>
                <c:pt idx="36">
                  <c:v>4.3246104347050114E-6</c:v>
                </c:pt>
                <c:pt idx="37">
                  <c:v>3.1683500147887026E-6</c:v>
                </c:pt>
                <c:pt idx="38">
                  <c:v>2.2803343191574783E-6</c:v>
                </c:pt>
                <c:pt idx="39">
                  <c:v>1.612289787356921E-6</c:v>
                </c:pt>
                <c:pt idx="40">
                  <c:v>1.1198681468112371E-6</c:v>
                </c:pt>
                <c:pt idx="41">
                  <c:v>7.641346438733977E-7</c:v>
                </c:pt>
                <c:pt idx="42">
                  <c:v>5.122147696586427E-7</c:v>
                </c:pt>
                <c:pt idx="43">
                  <c:v>3.3729780392438819E-7</c:v>
                </c:pt>
                <c:pt idx="44">
                  <c:v>2.1819969503144759E-7</c:v>
                </c:pt>
                <c:pt idx="45">
                  <c:v>1.3866727275439972E-7</c:v>
                </c:pt>
                <c:pt idx="46">
                  <c:v>8.6571116419961727E-8</c:v>
                </c:pt>
                <c:pt idx="47">
                  <c:v>5.3094712255230185E-8</c:v>
                </c:pt>
                <c:pt idx="48">
                  <c:v>3.198959442632951E-8</c:v>
                </c:pt>
                <c:pt idx="49">
                  <c:v>1.8934132227769699E-8</c:v>
                </c:pt>
                <c:pt idx="50">
                  <c:v>1.1009340062109932E-8</c:v>
                </c:pt>
                <c:pt idx="51">
                  <c:v>6.2886348304710709E-9</c:v>
                </c:pt>
                <c:pt idx="52">
                  <c:v>3.5288295061453803E-9</c:v>
                </c:pt>
                <c:pt idx="53">
                  <c:v>1.9452892404204062E-9</c:v>
                </c:pt>
                <c:pt idx="54">
                  <c:v>1.0534572162811004E-9</c:v>
                </c:pt>
                <c:pt idx="55">
                  <c:v>5.6043961933616548E-10</c:v>
                </c:pt>
                <c:pt idx="56">
                  <c:v>2.9290040055773482E-10</c:v>
                </c:pt>
                <c:pt idx="57">
                  <c:v>1.503800798178434E-10</c:v>
                </c:pt>
                <c:pt idx="58">
                  <c:v>7.5847254619879037E-11</c:v>
                </c:pt>
                <c:pt idx="59">
                  <c:v>3.7581025725226949E-11</c:v>
                </c:pt>
                <c:pt idx="60">
                  <c:v>1.8292649053043878E-11</c:v>
                </c:pt>
                <c:pt idx="61">
                  <c:v>8.7470938194423292E-12</c:v>
                </c:pt>
                <c:pt idx="62">
                  <c:v>4.108943562544438E-12</c:v>
                </c:pt>
                <c:pt idx="63">
                  <c:v>1.8961634755369297E-12</c:v>
                </c:pt>
                <c:pt idx="64">
                  <c:v>8.5960827325434813E-13</c:v>
                </c:pt>
                <c:pt idx="65">
                  <c:v>3.8282880325954823E-13</c:v>
                </c:pt>
                <c:pt idx="66">
                  <c:v>1.6748959563203261E-13</c:v>
                </c:pt>
                <c:pt idx="67">
                  <c:v>7.198636954805683E-14</c:v>
                </c:pt>
                <c:pt idx="68">
                  <c:v>3.0394284079703529E-14</c:v>
                </c:pt>
                <c:pt idx="69">
                  <c:v>1.2607029649056553E-14</c:v>
                </c:pt>
                <c:pt idx="70">
                  <c:v>5.1370387217044671E-15</c:v>
                </c:pt>
                <c:pt idx="71">
                  <c:v>2.0563266958019633E-15</c:v>
                </c:pt>
                <c:pt idx="72">
                  <c:v>8.0863139219850104E-16</c:v>
                </c:pt>
                <c:pt idx="73">
                  <c:v>3.1238364637502168E-16</c:v>
                </c:pt>
                <c:pt idx="74">
                  <c:v>1.1855099189345823E-16</c:v>
                </c:pt>
                <c:pt idx="75">
                  <c:v>4.4197866234833327E-17</c:v>
                </c:pt>
                <c:pt idx="76">
                  <c:v>1.6187382297621316E-17</c:v>
                </c:pt>
                <c:pt idx="77">
                  <c:v>5.8241312460601662E-18</c:v>
                </c:pt>
                <c:pt idx="78">
                  <c:v>2.0585664572624117E-18</c:v>
                </c:pt>
                <c:pt idx="79">
                  <c:v>7.1478896639001599E-19</c:v>
                </c:pt>
              </c:numCache>
            </c:numRef>
          </c:val>
        </c:ser>
        <c:ser>
          <c:idx val="58"/>
          <c:order val="58"/>
          <c:spPr>
            <a:pattFill prst="pct50">
              <a:fgClr>
                <a:srgbClr val="FFFFCC"/>
              </a:fgClr>
              <a:bgClr>
                <a:srgbClr val="FFFFFF"/>
              </a:bgClr>
            </a:pattFill>
            <a:ln w="12700">
              <a:solidFill>
                <a:srgbClr val="000000"/>
              </a:solidFill>
              <a:prstDash val="solid"/>
            </a:ln>
            <a:sp3d prstMaterial="flat"/>
          </c:spPr>
          <c:val>
            <c:numRef>
              <c:f>'3D'!$C$64:$CD$64</c:f>
              <c:numCache>
                <c:formatCode>General</c:formatCode>
                <c:ptCount val="80"/>
                <c:pt idx="0">
                  <c:v>1.3739027283098557E-6</c:v>
                </c:pt>
                <c:pt idx="1">
                  <c:v>1.9089326915744067E-6</c:v>
                </c:pt>
                <c:pt idx="2">
                  <c:v>2.6055802542645502E-6</c:v>
                </c:pt>
                <c:pt idx="3">
                  <c:v>3.4937956711989324E-6</c:v>
                </c:pt>
                <c:pt idx="4">
                  <c:v>4.6022452656869445E-6</c:v>
                </c:pt>
                <c:pt idx="5">
                  <c:v>5.9555410995692757E-6</c:v>
                </c:pt>
                <c:pt idx="6">
                  <c:v>7.570976562531655E-6</c:v>
                </c:pt>
                <c:pt idx="7">
                  <c:v>9.4550055173558899E-6</c:v>
                </c:pt>
                <c:pt idx="8">
                  <c:v>1.1599810132531255E-5</c:v>
                </c:pt>
                <c:pt idx="9">
                  <c:v>1.3980386691506662E-5</c:v>
                </c:pt>
                <c:pt idx="10">
                  <c:v>1.6552618149382894E-5</c:v>
                </c:pt>
                <c:pt idx="11">
                  <c:v>1.9252778669026784E-5</c:v>
                </c:pt>
                <c:pt idx="12">
                  <c:v>2.19988181199134E-5</c:v>
                </c:pt>
                <c:pt idx="13">
                  <c:v>2.4693604565874538E-5</c:v>
                </c:pt>
                <c:pt idx="14">
                  <c:v>2.723007506615531E-5</c:v>
                </c:pt>
                <c:pt idx="15">
                  <c:v>2.9497988170984393E-5</c:v>
                </c:pt>
                <c:pt idx="16">
                  <c:v>3.1391723822740729E-5</c:v>
                </c:pt>
                <c:pt idx="17">
                  <c:v>3.281838019020512E-5</c:v>
                </c:pt>
                <c:pt idx="18">
                  <c:v>3.3705310170152471E-5</c:v>
                </c:pt>
                <c:pt idx="19">
                  <c:v>3.4006248449198924E-5</c:v>
                </c:pt>
                <c:pt idx="20">
                  <c:v>3.3705310170152471E-5</c:v>
                </c:pt>
                <c:pt idx="21">
                  <c:v>3.281838019020512E-5</c:v>
                </c:pt>
                <c:pt idx="22">
                  <c:v>3.1391723822740729E-5</c:v>
                </c:pt>
                <c:pt idx="23">
                  <c:v>2.9497988170984393E-5</c:v>
                </c:pt>
                <c:pt idx="24">
                  <c:v>2.723007506615531E-5</c:v>
                </c:pt>
                <c:pt idx="25">
                  <c:v>2.4693604565874538E-5</c:v>
                </c:pt>
                <c:pt idx="26">
                  <c:v>2.19988181199134E-5</c:v>
                </c:pt>
                <c:pt idx="27">
                  <c:v>1.9252778669026784E-5</c:v>
                </c:pt>
                <c:pt idx="28">
                  <c:v>1.6552618149382894E-5</c:v>
                </c:pt>
                <c:pt idx="29">
                  <c:v>1.3980386691506662E-5</c:v>
                </c:pt>
                <c:pt idx="30">
                  <c:v>1.1599810132531255E-5</c:v>
                </c:pt>
                <c:pt idx="31">
                  <c:v>9.4550055173558899E-6</c:v>
                </c:pt>
                <c:pt idx="32">
                  <c:v>7.570976562531655E-6</c:v>
                </c:pt>
                <c:pt idx="33">
                  <c:v>5.9555410995692757E-6</c:v>
                </c:pt>
                <c:pt idx="34">
                  <c:v>4.6022452656869445E-6</c:v>
                </c:pt>
                <c:pt idx="35">
                  <c:v>3.4937956711989324E-6</c:v>
                </c:pt>
                <c:pt idx="36">
                  <c:v>2.6055802542645502E-6</c:v>
                </c:pt>
                <c:pt idx="37">
                  <c:v>1.9089326915744067E-6</c:v>
                </c:pt>
                <c:pt idx="38">
                  <c:v>1.3739027283098557E-6</c:v>
                </c:pt>
                <c:pt idx="39">
                  <c:v>9.7140551675520486E-7</c:v>
                </c:pt>
                <c:pt idx="40">
                  <c:v>6.7472119738115116E-7</c:v>
                </c:pt>
                <c:pt idx="41">
                  <c:v>4.6039155890160563E-7</c:v>
                </c:pt>
                <c:pt idx="42">
                  <c:v>3.0860969095734559E-7</c:v>
                </c:pt>
                <c:pt idx="43">
                  <c:v>2.0322211930567278E-7</c:v>
                </c:pt>
                <c:pt idx="44">
                  <c:v>1.3146544074767421E-7</c:v>
                </c:pt>
                <c:pt idx="45">
                  <c:v>8.354711094948034E-8</c:v>
                </c:pt>
                <c:pt idx="46">
                  <c:v>5.2159147035142472E-8</c:v>
                </c:pt>
                <c:pt idx="47">
                  <c:v>3.198959442632951E-8</c:v>
                </c:pt>
                <c:pt idx="48">
                  <c:v>1.9273748893144045E-8</c:v>
                </c:pt>
                <c:pt idx="49">
                  <c:v>1.1407825469874012E-8</c:v>
                </c:pt>
                <c:pt idx="50">
                  <c:v>6.6331336686685765E-9</c:v>
                </c:pt>
                <c:pt idx="51">
                  <c:v>3.7889060732642255E-9</c:v>
                </c:pt>
                <c:pt idx="52">
                  <c:v>2.1261217907840704E-9</c:v>
                </c:pt>
                <c:pt idx="53">
                  <c:v>1.1720378772148153E-9</c:v>
                </c:pt>
                <c:pt idx="54">
                  <c:v>6.3470857384678008E-10</c:v>
                </c:pt>
                <c:pt idx="55">
                  <c:v>3.3766519040216116E-10</c:v>
                </c:pt>
                <c:pt idx="56">
                  <c:v>1.7647265844685631E-10</c:v>
                </c:pt>
                <c:pt idx="57">
                  <c:v>9.0604083887807201E-11</c:v>
                </c:pt>
                <c:pt idx="58">
                  <c:v>4.5698014182221638E-11</c:v>
                </c:pt>
                <c:pt idx="59">
                  <c:v>2.2642589440854148E-11</c:v>
                </c:pt>
                <c:pt idx="60">
                  <c:v>1.1021331491111213E-11</c:v>
                </c:pt>
                <c:pt idx="61">
                  <c:v>5.2701290167637927E-12</c:v>
                </c:pt>
                <c:pt idx="62">
                  <c:v>2.4756408407416758E-12</c:v>
                </c:pt>
                <c:pt idx="63">
                  <c:v>1.1424395758443885E-12</c:v>
                </c:pt>
                <c:pt idx="64">
                  <c:v>5.1791447507496599E-13</c:v>
                </c:pt>
                <c:pt idx="65">
                  <c:v>2.3065457238227421E-13</c:v>
                </c:pt>
                <c:pt idx="66">
                  <c:v>1.0091257692748563E-13</c:v>
                </c:pt>
                <c:pt idx="67">
                  <c:v>4.3371828723666545E-14</c:v>
                </c:pt>
                <c:pt idx="68">
                  <c:v>1.8312573499116675E-14</c:v>
                </c:pt>
                <c:pt idx="69">
                  <c:v>7.5957425563466039E-15</c:v>
                </c:pt>
                <c:pt idx="70">
                  <c:v>3.0950687607029818E-15</c:v>
                </c:pt>
                <c:pt idx="71">
                  <c:v>1.2389380074332903E-15</c:v>
                </c:pt>
                <c:pt idx="72">
                  <c:v>4.872008751545734E-16</c:v>
                </c:pt>
                <c:pt idx="73">
                  <c:v>1.8821132516770334E-16</c:v>
                </c:pt>
                <c:pt idx="74">
                  <c:v>7.1427040253659345E-17</c:v>
                </c:pt>
                <c:pt idx="75">
                  <c:v>2.6629239623051126E-17</c:v>
                </c:pt>
                <c:pt idx="76">
                  <c:v>9.7529070698343226E-18</c:v>
                </c:pt>
                <c:pt idx="77">
                  <c:v>3.5090423986396941E-18</c:v>
                </c:pt>
                <c:pt idx="78">
                  <c:v>1.2402874649910637E-18</c:v>
                </c:pt>
                <c:pt idx="79">
                  <c:v>4.3066076006428266E-19</c:v>
                </c:pt>
              </c:numCache>
            </c:numRef>
          </c:val>
        </c:ser>
        <c:ser>
          <c:idx val="59"/>
          <c:order val="59"/>
          <c:spPr>
            <a:pattFill prst="pct50">
              <a:fgClr>
                <a:srgbClr val="CCFFFF"/>
              </a:fgClr>
              <a:bgClr>
                <a:srgbClr val="FFFFFF"/>
              </a:bgClr>
            </a:pattFill>
            <a:ln w="12700">
              <a:solidFill>
                <a:srgbClr val="000000"/>
              </a:solidFill>
              <a:prstDash val="solid"/>
            </a:ln>
            <a:sp3d prstMaterial="flat"/>
          </c:spPr>
          <c:val>
            <c:numRef>
              <c:f>'3D'!$C$65:$CD$65</c:f>
              <c:numCache>
                <c:formatCode>General</c:formatCode>
                <c:ptCount val="80"/>
                <c:pt idx="0">
                  <c:v>8.1319117645647693E-7</c:v>
                </c:pt>
                <c:pt idx="1">
                  <c:v>1.1298669034213664E-6</c:v>
                </c:pt>
                <c:pt idx="2">
                  <c:v>1.5422015173692091E-6</c:v>
                </c:pt>
                <c:pt idx="3">
                  <c:v>2.0679220978445089E-6</c:v>
                </c:pt>
                <c:pt idx="4">
                  <c:v>2.7239957857490934E-6</c:v>
                </c:pt>
                <c:pt idx="5">
                  <c:v>3.5249900690941816E-6</c:v>
                </c:pt>
                <c:pt idx="6">
                  <c:v>4.4811406302273711E-6</c:v>
                </c:pt>
                <c:pt idx="7">
                  <c:v>5.596267407896942E-6</c:v>
                </c:pt>
                <c:pt idx="8">
                  <c:v>6.8657431519544076E-6</c:v>
                </c:pt>
                <c:pt idx="9">
                  <c:v>8.2747685601937048E-6</c:v>
                </c:pt>
                <c:pt idx="10">
                  <c:v>9.7972314553085117E-6</c:v>
                </c:pt>
                <c:pt idx="11">
                  <c:v>1.1395413527697027E-5</c:v>
                </c:pt>
                <c:pt idx="12">
                  <c:v>1.3020750609900458E-5</c:v>
                </c:pt>
                <c:pt idx="13">
                  <c:v>1.4615751853537157E-5</c:v>
                </c:pt>
                <c:pt idx="14">
                  <c:v>1.6117048406538331E-5</c:v>
                </c:pt>
                <c:pt idx="15">
                  <c:v>1.745939010789423E-5</c:v>
                </c:pt>
                <c:pt idx="16">
                  <c:v>1.85802621251176E-5</c:v>
                </c:pt>
                <c:pt idx="17">
                  <c:v>1.9424677341677174E-5</c:v>
                </c:pt>
                <c:pt idx="18">
                  <c:v>1.9949637092441433E-5</c:v>
                </c:pt>
                <c:pt idx="19">
                  <c:v>2.0127757674150758E-5</c:v>
                </c:pt>
                <c:pt idx="20">
                  <c:v>1.9949637092441433E-5</c:v>
                </c:pt>
                <c:pt idx="21">
                  <c:v>1.9424677341677174E-5</c:v>
                </c:pt>
                <c:pt idx="22">
                  <c:v>1.85802621251176E-5</c:v>
                </c:pt>
                <c:pt idx="23">
                  <c:v>1.745939010789423E-5</c:v>
                </c:pt>
                <c:pt idx="24">
                  <c:v>1.6117048406538331E-5</c:v>
                </c:pt>
                <c:pt idx="25">
                  <c:v>1.4615751853537157E-5</c:v>
                </c:pt>
                <c:pt idx="26">
                  <c:v>1.3020750609900458E-5</c:v>
                </c:pt>
                <c:pt idx="27">
                  <c:v>1.1395413527697027E-5</c:v>
                </c:pt>
                <c:pt idx="28">
                  <c:v>9.7972314553085117E-6</c:v>
                </c:pt>
                <c:pt idx="29">
                  <c:v>8.2747685601937048E-6</c:v>
                </c:pt>
                <c:pt idx="30">
                  <c:v>6.8657431519544076E-6</c:v>
                </c:pt>
                <c:pt idx="31">
                  <c:v>5.596267407896942E-6</c:v>
                </c:pt>
                <c:pt idx="32">
                  <c:v>4.4811406302273711E-6</c:v>
                </c:pt>
                <c:pt idx="33">
                  <c:v>3.5249900690941816E-6</c:v>
                </c:pt>
                <c:pt idx="34">
                  <c:v>2.7239957857490934E-6</c:v>
                </c:pt>
                <c:pt idx="35">
                  <c:v>2.0679220978445089E-6</c:v>
                </c:pt>
                <c:pt idx="36">
                  <c:v>1.5422015173692091E-6</c:v>
                </c:pt>
                <c:pt idx="37">
                  <c:v>1.1298669034213664E-6</c:v>
                </c:pt>
                <c:pt idx="38">
                  <c:v>8.1319117645647693E-7</c:v>
                </c:pt>
                <c:pt idx="39">
                  <c:v>5.7495947763219296E-7</c:v>
                </c:pt>
                <c:pt idx="40">
                  <c:v>3.9935674700455127E-7</c:v>
                </c:pt>
                <c:pt idx="41">
                  <c:v>2.7249844235653538E-7</c:v>
                </c:pt>
                <c:pt idx="42">
                  <c:v>1.8266116842507308E-7</c:v>
                </c:pt>
                <c:pt idx="43">
                  <c:v>1.2028394068585654E-7</c:v>
                </c:pt>
                <c:pt idx="44">
                  <c:v>7.7812303754927534E-8</c:v>
                </c:pt>
                <c:pt idx="45">
                  <c:v>4.9450206366592957E-8</c:v>
                </c:pt>
                <c:pt idx="46">
                  <c:v>3.0872169671467374E-8</c:v>
                </c:pt>
                <c:pt idx="47">
                  <c:v>1.8934132227769699E-8</c:v>
                </c:pt>
                <c:pt idx="48">
                  <c:v>1.1407825469874012E-8</c:v>
                </c:pt>
                <c:pt idx="49">
                  <c:v>6.7521104831555607E-9</c:v>
                </c:pt>
                <c:pt idx="50">
                  <c:v>3.9260463353568482E-9</c:v>
                </c:pt>
                <c:pt idx="51">
                  <c:v>2.2425932518462568E-9</c:v>
                </c:pt>
                <c:pt idx="52">
                  <c:v>1.2584176774030841E-9</c:v>
                </c:pt>
                <c:pt idx="53">
                  <c:v>6.9371058124059377E-10</c:v>
                </c:pt>
                <c:pt idx="54">
                  <c:v>3.7567391143361355E-10</c:v>
                </c:pt>
                <c:pt idx="55">
                  <c:v>1.998586564926074E-10</c:v>
                </c:pt>
                <c:pt idx="56">
                  <c:v>1.044513601856942E-10</c:v>
                </c:pt>
                <c:pt idx="57">
                  <c:v>5.3627116425574534E-11</c:v>
                </c:pt>
                <c:pt idx="58">
                  <c:v>2.7047927883715921E-11</c:v>
                </c:pt>
                <c:pt idx="59">
                  <c:v>1.3401788617219054E-11</c:v>
                </c:pt>
                <c:pt idx="60">
                  <c:v>6.5233508433300147E-12</c:v>
                </c:pt>
                <c:pt idx="61">
                  <c:v>3.1193055570183224E-12</c:v>
                </c:pt>
                <c:pt idx="62">
                  <c:v>1.465292444861059E-12</c:v>
                </c:pt>
                <c:pt idx="63">
                  <c:v>6.7619181734517692E-13</c:v>
                </c:pt>
                <c:pt idx="64">
                  <c:v>3.0654534168379939E-13</c:v>
                </c:pt>
                <c:pt idx="65">
                  <c:v>1.3652077341847005E-13</c:v>
                </c:pt>
                <c:pt idx="66">
                  <c:v>5.9728549525384825E-14</c:v>
                </c:pt>
                <c:pt idx="67">
                  <c:v>2.5671095702863525E-14</c:v>
                </c:pt>
                <c:pt idx="68">
                  <c:v>1.0838921039200301E-14</c:v>
                </c:pt>
                <c:pt idx="69">
                  <c:v>4.4957992281262885E-15</c:v>
                </c:pt>
                <c:pt idx="70">
                  <c:v>1.8319219802598094E-15</c:v>
                </c:pt>
                <c:pt idx="71">
                  <c:v>7.3330770444041175E-16</c:v>
                </c:pt>
                <c:pt idx="72">
                  <c:v>2.8836645031264331E-16</c:v>
                </c:pt>
                <c:pt idx="73">
                  <c:v>1.1139929034411321E-16</c:v>
                </c:pt>
                <c:pt idx="74">
                  <c:v>4.2276529260649419E-17</c:v>
                </c:pt>
                <c:pt idx="75">
                  <c:v>1.5761423462525295E-17</c:v>
                </c:pt>
                <c:pt idx="76">
                  <c:v>5.7725905994420373E-18</c:v>
                </c:pt>
                <c:pt idx="77">
                  <c:v>2.0769463933562447E-18</c:v>
                </c:pt>
                <c:pt idx="78">
                  <c:v>7.3410642690917396E-19</c:v>
                </c:pt>
                <c:pt idx="79">
                  <c:v>2.5490125531749489E-19</c:v>
                </c:pt>
              </c:numCache>
            </c:numRef>
          </c:val>
        </c:ser>
        <c:ser>
          <c:idx val="60"/>
          <c:order val="60"/>
          <c:spPr>
            <a:pattFill prst="pct50">
              <a:fgClr>
                <a:srgbClr val="660066"/>
              </a:fgClr>
              <a:bgClr>
                <a:srgbClr val="FFFFFF"/>
              </a:bgClr>
            </a:pattFill>
            <a:ln w="12700">
              <a:solidFill>
                <a:srgbClr val="000000"/>
              </a:solidFill>
              <a:prstDash val="solid"/>
            </a:ln>
            <a:sp3d prstMaterial="flat"/>
          </c:spPr>
          <c:val>
            <c:numRef>
              <c:f>'3D'!$C$66:$CD$66</c:f>
              <c:numCache>
                <c:formatCode>General</c:formatCode>
                <c:ptCount val="80"/>
                <c:pt idx="0">
                  <c:v>4.7283382673255823E-7</c:v>
                </c:pt>
                <c:pt idx="1">
                  <c:v>6.5696641467651606E-7</c:v>
                </c:pt>
                <c:pt idx="2">
                  <c:v>8.9672031148688736E-7</c:v>
                </c:pt>
                <c:pt idx="3">
                  <c:v>1.2024030107770981E-6</c:v>
                </c:pt>
                <c:pt idx="4">
                  <c:v>1.5838801362695807E-6</c:v>
                </c:pt>
                <c:pt idx="5">
                  <c:v>2.049622022249371E-6</c:v>
                </c:pt>
                <c:pt idx="6">
                  <c:v>2.6055802542645502E-6</c:v>
                </c:pt>
                <c:pt idx="7">
                  <c:v>3.2539759536313962E-6</c:v>
                </c:pt>
                <c:pt idx="8">
                  <c:v>3.9921185840304143E-6</c:v>
                </c:pt>
                <c:pt idx="9">
                  <c:v>4.8114030217248383E-6</c:v>
                </c:pt>
                <c:pt idx="10">
                  <c:v>5.6966462186472606E-6</c:v>
                </c:pt>
                <c:pt idx="11">
                  <c:v>6.6259166866271806E-6</c:v>
                </c:pt>
                <c:pt idx="12">
                  <c:v>7.570976562531655E-6</c:v>
                </c:pt>
                <c:pt idx="13">
                  <c:v>8.4983975227027594E-6</c:v>
                </c:pt>
                <c:pt idx="14">
                  <c:v>9.3713334506467778E-6</c:v>
                </c:pt>
                <c:pt idx="15">
                  <c:v>1.01518443339554E-5</c:v>
                </c:pt>
                <c:pt idx="16">
                  <c:v>1.0803580629829391E-5</c:v>
                </c:pt>
                <c:pt idx="17">
                  <c:v>1.129456982124792E-5</c:v>
                </c:pt>
                <c:pt idx="18">
                  <c:v>1.1599810132531255E-5</c:v>
                </c:pt>
                <c:pt idx="19">
                  <c:v>1.1703379180877887E-5</c:v>
                </c:pt>
                <c:pt idx="20">
                  <c:v>1.1599810132531255E-5</c:v>
                </c:pt>
                <c:pt idx="21">
                  <c:v>1.129456982124792E-5</c:v>
                </c:pt>
                <c:pt idx="22">
                  <c:v>1.0803580629829391E-5</c:v>
                </c:pt>
                <c:pt idx="23">
                  <c:v>1.01518443339554E-5</c:v>
                </c:pt>
                <c:pt idx="24">
                  <c:v>9.3713334506467778E-6</c:v>
                </c:pt>
                <c:pt idx="25">
                  <c:v>8.4983975227027594E-6</c:v>
                </c:pt>
                <c:pt idx="26">
                  <c:v>7.570976562531655E-6</c:v>
                </c:pt>
                <c:pt idx="27">
                  <c:v>6.6259166866271806E-6</c:v>
                </c:pt>
                <c:pt idx="28">
                  <c:v>5.6966462186472606E-6</c:v>
                </c:pt>
                <c:pt idx="29">
                  <c:v>4.8114030217248383E-6</c:v>
                </c:pt>
                <c:pt idx="30">
                  <c:v>3.9921185840304143E-6</c:v>
                </c:pt>
                <c:pt idx="31">
                  <c:v>3.2539759536313962E-6</c:v>
                </c:pt>
                <c:pt idx="32">
                  <c:v>2.6055802542645502E-6</c:v>
                </c:pt>
                <c:pt idx="33">
                  <c:v>2.049622022249371E-6</c:v>
                </c:pt>
                <c:pt idx="34">
                  <c:v>1.5838801362695807E-6</c:v>
                </c:pt>
                <c:pt idx="35">
                  <c:v>1.2024030107770981E-6</c:v>
                </c:pt>
                <c:pt idx="36">
                  <c:v>8.9672031148688736E-7</c:v>
                </c:pt>
                <c:pt idx="37">
                  <c:v>6.5696641467651606E-7</c:v>
                </c:pt>
                <c:pt idx="38">
                  <c:v>4.7283382673255823E-7</c:v>
                </c:pt>
                <c:pt idx="39">
                  <c:v>3.3431288717325791E-7</c:v>
                </c:pt>
                <c:pt idx="40">
                  <c:v>2.3220785515708855E-7</c:v>
                </c:pt>
                <c:pt idx="41">
                  <c:v>1.5844549843685864E-7</c:v>
                </c:pt>
                <c:pt idx="42">
                  <c:v>1.0620919380633501E-7</c:v>
                </c:pt>
                <c:pt idx="43">
                  <c:v>6.9939661933862352E-8</c:v>
                </c:pt>
                <c:pt idx="44">
                  <c:v>4.5244329275242516E-8</c:v>
                </c:pt>
                <c:pt idx="45">
                  <c:v>2.8753054614928337E-8</c:v>
                </c:pt>
                <c:pt idx="46">
                  <c:v>1.7950767971814074E-8</c:v>
                </c:pt>
                <c:pt idx="47">
                  <c:v>1.1009340062109932E-8</c:v>
                </c:pt>
                <c:pt idx="48">
                  <c:v>6.6331336686685765E-9</c:v>
                </c:pt>
                <c:pt idx="49">
                  <c:v>3.9260463353568482E-9</c:v>
                </c:pt>
                <c:pt idx="50">
                  <c:v>2.2828180708567586E-9</c:v>
                </c:pt>
                <c:pt idx="51">
                  <c:v>1.3039663731912427E-9</c:v>
                </c:pt>
                <c:pt idx="52">
                  <c:v>7.3171286563540633E-10</c:v>
                </c:pt>
                <c:pt idx="53">
                  <c:v>4.0336127379317656E-10</c:v>
                </c:pt>
                <c:pt idx="54">
                  <c:v>2.1843735924531598E-10</c:v>
                </c:pt>
                <c:pt idx="55">
                  <c:v>1.1620875396953512E-10</c:v>
                </c:pt>
                <c:pt idx="56">
                  <c:v>6.0733733682692099E-11</c:v>
                </c:pt>
                <c:pt idx="57">
                  <c:v>3.1181738575460457E-11</c:v>
                </c:pt>
                <c:pt idx="58">
                  <c:v>1.5727144633040786E-11</c:v>
                </c:pt>
                <c:pt idx="59">
                  <c:v>7.7925329005087255E-12</c:v>
                </c:pt>
                <c:pt idx="60">
                  <c:v>3.7930329689649332E-12</c:v>
                </c:pt>
                <c:pt idx="61">
                  <c:v>1.8137348583885367E-12</c:v>
                </c:pt>
                <c:pt idx="62">
                  <c:v>8.5200117025991155E-13</c:v>
                </c:pt>
                <c:pt idx="63">
                  <c:v>3.9317490629176231E-13</c:v>
                </c:pt>
                <c:pt idx="64">
                  <c:v>1.7824222786946044E-13</c:v>
                </c:pt>
                <c:pt idx="65">
                  <c:v>7.9380644543182012E-14</c:v>
                </c:pt>
                <c:pt idx="66">
                  <c:v>3.4729445491941435E-14</c:v>
                </c:pt>
                <c:pt idx="67">
                  <c:v>1.4926579098527903E-14</c:v>
                </c:pt>
                <c:pt idx="68">
                  <c:v>6.3023415169722157E-15</c:v>
                </c:pt>
                <c:pt idx="69">
                  <c:v>2.6141035648214376E-15</c:v>
                </c:pt>
                <c:pt idx="70">
                  <c:v>1.0651796346047769E-15</c:v>
                </c:pt>
                <c:pt idx="71">
                  <c:v>4.2638520694965399E-16</c:v>
                </c:pt>
                <c:pt idx="72">
                  <c:v>1.6767202614858784E-16</c:v>
                </c:pt>
                <c:pt idx="73">
                  <c:v>6.4773640287423333E-17</c:v>
                </c:pt>
                <c:pt idx="74">
                  <c:v>2.4581886387885043E-17</c:v>
                </c:pt>
                <c:pt idx="75">
                  <c:v>9.164553657619572E-18</c:v>
                </c:pt>
                <c:pt idx="76">
                  <c:v>3.3564999010298958E-18</c:v>
                </c:pt>
                <c:pt idx="77">
                  <c:v>1.2076502297631545E-18</c:v>
                </c:pt>
                <c:pt idx="78">
                  <c:v>4.268496278783806E-19</c:v>
                </c:pt>
                <c:pt idx="79">
                  <c:v>1.482135314304611E-19</c:v>
                </c:pt>
              </c:numCache>
            </c:numRef>
          </c:val>
        </c:ser>
        <c:ser>
          <c:idx val="61"/>
          <c:order val="61"/>
          <c:spPr>
            <a:pattFill prst="pct50">
              <a:fgClr>
                <a:srgbClr val="FF8080"/>
              </a:fgClr>
              <a:bgClr>
                <a:srgbClr val="FFFFFF"/>
              </a:bgClr>
            </a:pattFill>
            <a:ln w="12700">
              <a:solidFill>
                <a:srgbClr val="000000"/>
              </a:solidFill>
              <a:prstDash val="solid"/>
            </a:ln>
            <a:sp3d prstMaterial="flat"/>
          </c:spPr>
          <c:val>
            <c:numRef>
              <c:f>'3D'!$C$67:$CD$67</c:f>
              <c:numCache>
                <c:formatCode>General</c:formatCode>
                <c:ptCount val="80"/>
                <c:pt idx="0">
                  <c:v>2.7008696752395855E-7</c:v>
                </c:pt>
                <c:pt idx="1">
                  <c:v>3.7526517070748549E-7</c:v>
                </c:pt>
                <c:pt idx="2">
                  <c:v>5.122147696586427E-7</c:v>
                </c:pt>
                <c:pt idx="3">
                  <c:v>6.868234981549824E-7</c:v>
                </c:pt>
                <c:pt idx="4">
                  <c:v>9.0472668988728155E-7</c:v>
                </c:pt>
                <c:pt idx="5">
                  <c:v>1.1707626765729757E-6</c:v>
                </c:pt>
                <c:pt idx="6">
                  <c:v>1.4883310578214057E-6</c:v>
                </c:pt>
                <c:pt idx="7">
                  <c:v>1.858700558260346E-6</c:v>
                </c:pt>
                <c:pt idx="8">
                  <c:v>2.2803343191574783E-6</c:v>
                </c:pt>
                <c:pt idx="9">
                  <c:v>2.7483170158388006E-6</c:v>
                </c:pt>
                <c:pt idx="10">
                  <c:v>3.2539759536313962E-6</c:v>
                </c:pt>
                <c:pt idx="11">
                  <c:v>3.7847836677085506E-6</c:v>
                </c:pt>
                <c:pt idx="12">
                  <c:v>4.3246104347050114E-6</c:v>
                </c:pt>
                <c:pt idx="13">
                  <c:v>4.8543616931581236E-6</c:v>
                </c:pt>
                <c:pt idx="14">
                  <c:v>5.3529906073590206E-6</c:v>
                </c:pt>
                <c:pt idx="15">
                  <c:v>5.7988254983375683E-6</c:v>
                </c:pt>
                <c:pt idx="16">
                  <c:v>6.1711031777800488E-6</c:v>
                </c:pt>
                <c:pt idx="17">
                  <c:v>6.4515606541700884E-6</c:v>
                </c:pt>
                <c:pt idx="18">
                  <c:v>6.6259166866271806E-6</c:v>
                </c:pt>
                <c:pt idx="19">
                  <c:v>6.685076265776949E-6</c:v>
                </c:pt>
                <c:pt idx="20">
                  <c:v>6.6259166866271806E-6</c:v>
                </c:pt>
                <c:pt idx="21">
                  <c:v>6.4515606541700884E-6</c:v>
                </c:pt>
                <c:pt idx="22">
                  <c:v>6.1711031777800488E-6</c:v>
                </c:pt>
                <c:pt idx="23">
                  <c:v>5.7988254983375683E-6</c:v>
                </c:pt>
                <c:pt idx="24">
                  <c:v>5.3529906073590206E-6</c:v>
                </c:pt>
                <c:pt idx="25">
                  <c:v>4.8543616931581236E-6</c:v>
                </c:pt>
                <c:pt idx="26">
                  <c:v>4.3246104347050114E-6</c:v>
                </c:pt>
                <c:pt idx="27">
                  <c:v>3.7847836677085506E-6</c:v>
                </c:pt>
                <c:pt idx="28">
                  <c:v>3.2539759536313962E-6</c:v>
                </c:pt>
                <c:pt idx="29">
                  <c:v>2.7483170158388006E-6</c:v>
                </c:pt>
                <c:pt idx="30">
                  <c:v>2.2803343191574783E-6</c:v>
                </c:pt>
                <c:pt idx="31">
                  <c:v>1.858700558260346E-6</c:v>
                </c:pt>
                <c:pt idx="32">
                  <c:v>1.4883310578214057E-6</c:v>
                </c:pt>
                <c:pt idx="33">
                  <c:v>1.1707626765729757E-6</c:v>
                </c:pt>
                <c:pt idx="34">
                  <c:v>9.0472668988728155E-7</c:v>
                </c:pt>
                <c:pt idx="35">
                  <c:v>6.868234981549824E-7</c:v>
                </c:pt>
                <c:pt idx="36">
                  <c:v>5.122147696586427E-7</c:v>
                </c:pt>
                <c:pt idx="37">
                  <c:v>3.7526517070748549E-7</c:v>
                </c:pt>
                <c:pt idx="38">
                  <c:v>2.7008696752395855E-7</c:v>
                </c:pt>
                <c:pt idx="39">
                  <c:v>1.9096255131483074E-7</c:v>
                </c:pt>
                <c:pt idx="40">
                  <c:v>1.3263923156262132E-7</c:v>
                </c:pt>
                <c:pt idx="41">
                  <c:v>9.0505504833176657E-8</c:v>
                </c:pt>
                <c:pt idx="42">
                  <c:v>6.0667654166253906E-8</c:v>
                </c:pt>
                <c:pt idx="43">
                  <c:v>3.9950168819143995E-8</c:v>
                </c:pt>
                <c:pt idx="44">
                  <c:v>2.5843970969778847E-8</c:v>
                </c:pt>
                <c:pt idx="45">
                  <c:v>1.6424005409387117E-8</c:v>
                </c:pt>
                <c:pt idx="46">
                  <c:v>1.0253641368547185E-8</c:v>
                </c:pt>
                <c:pt idx="47">
                  <c:v>6.2886348304710709E-9</c:v>
                </c:pt>
                <c:pt idx="48">
                  <c:v>3.7889060732642255E-9</c:v>
                </c:pt>
                <c:pt idx="49">
                  <c:v>2.2425932518462568E-9</c:v>
                </c:pt>
                <c:pt idx="50">
                  <c:v>1.3039663731912427E-9</c:v>
                </c:pt>
                <c:pt idx="51">
                  <c:v>7.4483741132090355E-10</c:v>
                </c:pt>
                <c:pt idx="52">
                  <c:v>4.1796102098573626E-10</c:v>
                </c:pt>
                <c:pt idx="53">
                  <c:v>2.3040361559626699E-10</c:v>
                </c:pt>
                <c:pt idx="54">
                  <c:v>1.2477339948412379E-10</c:v>
                </c:pt>
                <c:pt idx="55">
                  <c:v>6.6379493565975308E-11</c:v>
                </c:pt>
                <c:pt idx="56">
                  <c:v>3.4691659160933565E-11</c:v>
                </c:pt>
                <c:pt idx="57">
                  <c:v>1.7811291700867202E-11</c:v>
                </c:pt>
                <c:pt idx="58">
                  <c:v>8.9834875628541617E-12</c:v>
                </c:pt>
                <c:pt idx="59">
                  <c:v>4.4511654231106933E-12</c:v>
                </c:pt>
                <c:pt idx="60">
                  <c:v>2.1666148113501516E-12</c:v>
                </c:pt>
                <c:pt idx="61">
                  <c:v>1.0360217905300903E-12</c:v>
                </c:pt>
                <c:pt idx="62">
                  <c:v>4.8667079086226173E-13</c:v>
                </c:pt>
                <c:pt idx="63">
                  <c:v>2.2458507015176431E-13</c:v>
                </c:pt>
                <c:pt idx="64">
                  <c:v>1.0181357611964224E-13</c:v>
                </c:pt>
                <c:pt idx="65">
                  <c:v>4.5342943657226904E-14</c:v>
                </c:pt>
                <c:pt idx="66">
                  <c:v>1.9837774047440208E-14</c:v>
                </c:pt>
                <c:pt idx="67">
                  <c:v>8.5261972733354436E-15</c:v>
                </c:pt>
                <c:pt idx="68">
                  <c:v>3.5999545979652008E-15</c:v>
                </c:pt>
                <c:pt idx="69">
                  <c:v>1.493199650065501E-15</c:v>
                </c:pt>
                <c:pt idx="70">
                  <c:v>6.0844026191340987E-16</c:v>
                </c:pt>
                <c:pt idx="71">
                  <c:v>2.4355509490069632E-16</c:v>
                </c:pt>
                <c:pt idx="72">
                  <c:v>9.5775781089969244E-17</c:v>
                </c:pt>
                <c:pt idx="73">
                  <c:v>3.6999290430658577E-17</c:v>
                </c:pt>
                <c:pt idx="74">
                  <c:v>1.4041396311261903E-17</c:v>
                </c:pt>
                <c:pt idx="75">
                  <c:v>5.2348761153610966E-18</c:v>
                </c:pt>
                <c:pt idx="76">
                  <c:v>1.9172631662759377E-18</c:v>
                </c:pt>
                <c:pt idx="77">
                  <c:v>6.8982075719981134E-19</c:v>
                </c:pt>
                <c:pt idx="78">
                  <c:v>2.4382037634462442E-19</c:v>
                </c:pt>
                <c:pt idx="79">
                  <c:v>8.4660912538119947E-20</c:v>
                </c:pt>
              </c:numCache>
            </c:numRef>
          </c:val>
        </c:ser>
        <c:ser>
          <c:idx val="62"/>
          <c:order val="62"/>
          <c:spPr>
            <a:pattFill prst="pct50">
              <a:fgClr>
                <a:srgbClr val="0066CC"/>
              </a:fgClr>
              <a:bgClr>
                <a:srgbClr val="FFFFFF"/>
              </a:bgClr>
            </a:pattFill>
            <a:ln w="12700">
              <a:solidFill>
                <a:srgbClr val="000000"/>
              </a:solidFill>
              <a:prstDash val="solid"/>
            </a:ln>
            <a:sp3d prstMaterial="flat"/>
          </c:spPr>
          <c:val>
            <c:numRef>
              <c:f>'3D'!$C$68:$CD$68</c:f>
              <c:numCache>
                <c:formatCode>General</c:formatCode>
                <c:ptCount val="80"/>
                <c:pt idx="0">
                  <c:v>1.5155767283635926E-7</c:v>
                </c:pt>
                <c:pt idx="1">
                  <c:v>2.1057778718597634E-7</c:v>
                </c:pt>
                <c:pt idx="2">
                  <c:v>2.8742622864611081E-7</c:v>
                </c:pt>
                <c:pt idx="3">
                  <c:v>3.8540686351503786E-7</c:v>
                </c:pt>
                <c:pt idx="4">
                  <c:v>5.0768192530465583E-7</c:v>
                </c:pt>
                <c:pt idx="5">
                  <c:v>6.5696641467651606E-7</c:v>
                </c:pt>
                <c:pt idx="6">
                  <c:v>8.3516799644722282E-7</c:v>
                </c:pt>
                <c:pt idx="7">
                  <c:v>1.0429986077895121E-6</c:v>
                </c:pt>
                <c:pt idx="8">
                  <c:v>1.2795958496950931E-6</c:v>
                </c:pt>
                <c:pt idx="9">
                  <c:v>1.5422015173692091E-6</c:v>
                </c:pt>
                <c:pt idx="10">
                  <c:v>1.8259489805042171E-6</c:v>
                </c:pt>
                <c:pt idx="11">
                  <c:v>2.1238085277701842E-6</c:v>
                </c:pt>
                <c:pt idx="12">
                  <c:v>2.4267290621847237E-6</c:v>
                </c:pt>
                <c:pt idx="13">
                  <c:v>2.7239957857490934E-6</c:v>
                </c:pt>
                <c:pt idx="14">
                  <c:v>3.0037983935461816E-6</c:v>
                </c:pt>
                <c:pt idx="15">
                  <c:v>3.2539759536313962E-6</c:v>
                </c:pt>
                <c:pt idx="16">
                  <c:v>3.4628773281126323E-6</c:v>
                </c:pt>
                <c:pt idx="17">
                  <c:v>3.6202543494510054E-6</c:v>
                </c:pt>
                <c:pt idx="18">
                  <c:v>3.7180931854616056E-6</c:v>
                </c:pt>
                <c:pt idx="19">
                  <c:v>3.751290226489222E-6</c:v>
                </c:pt>
                <c:pt idx="20">
                  <c:v>3.7180931854616056E-6</c:v>
                </c:pt>
                <c:pt idx="21">
                  <c:v>3.6202543494510054E-6</c:v>
                </c:pt>
                <c:pt idx="22">
                  <c:v>3.4628773281126323E-6</c:v>
                </c:pt>
                <c:pt idx="23">
                  <c:v>3.2539759536313962E-6</c:v>
                </c:pt>
                <c:pt idx="24">
                  <c:v>3.0037983935461816E-6</c:v>
                </c:pt>
                <c:pt idx="25">
                  <c:v>2.7239957857490934E-6</c:v>
                </c:pt>
                <c:pt idx="26">
                  <c:v>2.4267290621847237E-6</c:v>
                </c:pt>
                <c:pt idx="27">
                  <c:v>2.1238085277701842E-6</c:v>
                </c:pt>
                <c:pt idx="28">
                  <c:v>1.8259489805042171E-6</c:v>
                </c:pt>
                <c:pt idx="29">
                  <c:v>1.5422015173692091E-6</c:v>
                </c:pt>
                <c:pt idx="30">
                  <c:v>1.2795958496950931E-6</c:v>
                </c:pt>
                <c:pt idx="31">
                  <c:v>1.0429986077895121E-6</c:v>
                </c:pt>
                <c:pt idx="32">
                  <c:v>8.3516799644722282E-7</c:v>
                </c:pt>
                <c:pt idx="33">
                  <c:v>6.5696641467651606E-7</c:v>
                </c:pt>
                <c:pt idx="34">
                  <c:v>5.0768192530465583E-7</c:v>
                </c:pt>
                <c:pt idx="35">
                  <c:v>3.8540686351503786E-7</c:v>
                </c:pt>
                <c:pt idx="36">
                  <c:v>2.8742622864611081E-7</c:v>
                </c:pt>
                <c:pt idx="37">
                  <c:v>2.1057778718597634E-7</c:v>
                </c:pt>
                <c:pt idx="38">
                  <c:v>1.5155767283635926E-7</c:v>
                </c:pt>
                <c:pt idx="39">
                  <c:v>1.0715748390785416E-7</c:v>
                </c:pt>
                <c:pt idx="40">
                  <c:v>7.4429704797403087E-8</c:v>
                </c:pt>
                <c:pt idx="41">
                  <c:v>5.0786618166533441E-8</c:v>
                </c:pt>
                <c:pt idx="42">
                  <c:v>3.4043288227385043E-8</c:v>
                </c:pt>
                <c:pt idx="43">
                  <c:v>2.2417796279311626E-8</c:v>
                </c:pt>
                <c:pt idx="44">
                  <c:v>1.4502188435592207E-8</c:v>
                </c:pt>
                <c:pt idx="45">
                  <c:v>9.2162315765113287E-9</c:v>
                </c:pt>
                <c:pt idx="46">
                  <c:v>5.7537690106346655E-9</c:v>
                </c:pt>
                <c:pt idx="47">
                  <c:v>3.5288295061453803E-9</c:v>
                </c:pt>
                <c:pt idx="48">
                  <c:v>2.1261217907840704E-9</c:v>
                </c:pt>
                <c:pt idx="49">
                  <c:v>1.2584176774030841E-9</c:v>
                </c:pt>
                <c:pt idx="50">
                  <c:v>7.3171286563540633E-10</c:v>
                </c:pt>
                <c:pt idx="51">
                  <c:v>4.1796102098573626E-10</c:v>
                </c:pt>
                <c:pt idx="52">
                  <c:v>2.3453630605589169E-10</c:v>
                </c:pt>
                <c:pt idx="53">
                  <c:v>1.2928959924641996E-10</c:v>
                </c:pt>
                <c:pt idx="54">
                  <c:v>7.0015840568159418E-11</c:v>
                </c:pt>
                <c:pt idx="55">
                  <c:v>3.7248452456421866E-11</c:v>
                </c:pt>
                <c:pt idx="56">
                  <c:v>1.9467015300532421E-11</c:v>
                </c:pt>
                <c:pt idx="57">
                  <c:v>9.9946989117627321E-12</c:v>
                </c:pt>
                <c:pt idx="58">
                  <c:v>5.0410298633153552E-12</c:v>
                </c:pt>
                <c:pt idx="59">
                  <c:v>2.497744630630799E-12</c:v>
                </c:pt>
                <c:pt idx="60">
                  <c:v>1.2157828337714631E-12</c:v>
                </c:pt>
                <c:pt idx="61">
                  <c:v>5.8135737914333361E-13</c:v>
                </c:pt>
                <c:pt idx="62">
                  <c:v>2.7309237900926103E-13</c:v>
                </c:pt>
                <c:pt idx="63">
                  <c:v>1.2602455756393564E-13</c:v>
                </c:pt>
                <c:pt idx="64">
                  <c:v>5.7132074165969617E-14</c:v>
                </c:pt>
                <c:pt idx="65">
                  <c:v>2.5443919353975795E-14</c:v>
                </c:pt>
                <c:pt idx="66">
                  <c:v>1.1131847258112882E-14</c:v>
                </c:pt>
                <c:pt idx="67">
                  <c:v>4.7844241754308504E-15</c:v>
                </c:pt>
                <c:pt idx="68">
                  <c:v>2.0200928100529838E-15</c:v>
                </c:pt>
                <c:pt idx="69">
                  <c:v>8.3789997762080524E-16</c:v>
                </c:pt>
                <c:pt idx="70">
                  <c:v>3.4142258325501188E-16</c:v>
                </c:pt>
                <c:pt idx="71">
                  <c:v>1.3666947253689197E-16</c:v>
                </c:pt>
                <c:pt idx="72">
                  <c:v>5.3744001901138357E-17</c:v>
                </c:pt>
                <c:pt idx="73">
                  <c:v>2.0761928669401041E-17</c:v>
                </c:pt>
                <c:pt idx="74">
                  <c:v>7.8792448514536983E-18</c:v>
                </c:pt>
                <c:pt idx="75">
                  <c:v>2.9375191587516647E-18</c:v>
                </c:pt>
                <c:pt idx="76">
                  <c:v>1.0758606620657249E-18</c:v>
                </c:pt>
                <c:pt idx="77">
                  <c:v>3.8708875735052185E-19</c:v>
                </c:pt>
                <c:pt idx="78">
                  <c:v>1.3681833361914746E-19</c:v>
                </c:pt>
                <c:pt idx="79">
                  <c:v>4.7506960450958688E-20</c:v>
                </c:pt>
              </c:numCache>
            </c:numRef>
          </c:val>
        </c:ser>
        <c:ser>
          <c:idx val="63"/>
          <c:order val="63"/>
          <c:spPr>
            <a:pattFill prst="pct50">
              <a:fgClr>
                <a:srgbClr val="CCCCFF"/>
              </a:fgClr>
              <a:bgClr>
                <a:srgbClr val="FFFFFF"/>
              </a:bgClr>
            </a:pattFill>
            <a:ln w="12700">
              <a:solidFill>
                <a:srgbClr val="000000"/>
              </a:solidFill>
              <a:prstDash val="solid"/>
            </a:ln>
            <a:sp3d prstMaterial="flat"/>
          </c:spPr>
          <c:val>
            <c:numRef>
              <c:f>'3D'!$C$69:$CD$69</c:f>
              <c:numCache>
                <c:formatCode>General</c:formatCode>
                <c:ptCount val="80"/>
                <c:pt idx="0">
                  <c:v>8.354711094948034E-8</c:v>
                </c:pt>
                <c:pt idx="1">
                  <c:v>1.160823165219658E-7</c:v>
                </c:pt>
                <c:pt idx="2">
                  <c:v>1.5844549843685864E-7</c:v>
                </c:pt>
                <c:pt idx="3">
                  <c:v>2.12457933565323E-7</c:v>
                </c:pt>
                <c:pt idx="4">
                  <c:v>2.7986282282303697E-7</c:v>
                </c:pt>
                <c:pt idx="5">
                  <c:v>3.6215682723186758E-7</c:v>
                </c:pt>
                <c:pt idx="6">
                  <c:v>4.6039155890160563E-7</c:v>
                </c:pt>
                <c:pt idx="7">
                  <c:v>5.7495947763219296E-7</c:v>
                </c:pt>
                <c:pt idx="8">
                  <c:v>7.0538518059986501E-7</c:v>
                </c:pt>
                <c:pt idx="9">
                  <c:v>8.5014819023528418E-7</c:v>
                </c:pt>
                <c:pt idx="10">
                  <c:v>1.0065657462752902E-6</c:v>
                </c:pt>
                <c:pt idx="11">
                  <c:v>1.1707626765729757E-6</c:v>
                </c:pt>
                <c:pt idx="12">
                  <c:v>1.3377495075527136E-6</c:v>
                </c:pt>
                <c:pt idx="13">
                  <c:v>1.5016196400931923E-6</c:v>
                </c:pt>
                <c:pt idx="14">
                  <c:v>1.6558625700622864E-6</c:v>
                </c:pt>
                <c:pt idx="15">
                  <c:v>1.7937745079954971E-6</c:v>
                </c:pt>
                <c:pt idx="16">
                  <c:v>1.9089326915744067E-6</c:v>
                </c:pt>
                <c:pt idx="17">
                  <c:v>1.9956877546245835E-6</c:v>
                </c:pt>
                <c:pt idx="18">
                  <c:v>2.049622022249371E-6</c:v>
                </c:pt>
                <c:pt idx="19">
                  <c:v>2.0679220978445089E-6</c:v>
                </c:pt>
                <c:pt idx="20">
                  <c:v>2.049622022249371E-6</c:v>
                </c:pt>
                <c:pt idx="21">
                  <c:v>1.9956877546245835E-6</c:v>
                </c:pt>
                <c:pt idx="22">
                  <c:v>1.9089326915744067E-6</c:v>
                </c:pt>
                <c:pt idx="23">
                  <c:v>1.7937745079954971E-6</c:v>
                </c:pt>
                <c:pt idx="24">
                  <c:v>1.6558625700622864E-6</c:v>
                </c:pt>
                <c:pt idx="25">
                  <c:v>1.5016196400931923E-6</c:v>
                </c:pt>
                <c:pt idx="26">
                  <c:v>1.3377495075527136E-6</c:v>
                </c:pt>
                <c:pt idx="27">
                  <c:v>1.1707626765729757E-6</c:v>
                </c:pt>
                <c:pt idx="28">
                  <c:v>1.0065657462752902E-6</c:v>
                </c:pt>
                <c:pt idx="29">
                  <c:v>8.5014819023528418E-7</c:v>
                </c:pt>
                <c:pt idx="30">
                  <c:v>7.0538518059986501E-7</c:v>
                </c:pt>
                <c:pt idx="31">
                  <c:v>5.7495947763219296E-7</c:v>
                </c:pt>
                <c:pt idx="32">
                  <c:v>4.6039155890160563E-7</c:v>
                </c:pt>
                <c:pt idx="33">
                  <c:v>3.6215682723186758E-7</c:v>
                </c:pt>
                <c:pt idx="34">
                  <c:v>2.7986282282303697E-7</c:v>
                </c:pt>
                <c:pt idx="35">
                  <c:v>2.12457933565323E-7</c:v>
                </c:pt>
                <c:pt idx="36">
                  <c:v>1.5844549843685864E-7</c:v>
                </c:pt>
                <c:pt idx="37">
                  <c:v>1.160823165219658E-7</c:v>
                </c:pt>
                <c:pt idx="38">
                  <c:v>8.354711094948034E-8</c:v>
                </c:pt>
                <c:pt idx="39">
                  <c:v>5.9071230308366395E-8</c:v>
                </c:pt>
                <c:pt idx="40">
                  <c:v>4.1029838267309753E-8</c:v>
                </c:pt>
                <c:pt idx="41">
                  <c:v>2.799643952892836E-8</c:v>
                </c:pt>
                <c:pt idx="42">
                  <c:v>1.8766574633865335E-8</c:v>
                </c:pt>
                <c:pt idx="43">
                  <c:v>1.2357949801807455E-8</c:v>
                </c:pt>
                <c:pt idx="44">
                  <c:v>7.9944216849179256E-9</c:v>
                </c:pt>
                <c:pt idx="45">
                  <c:v>5.0805050489939337E-9</c:v>
                </c:pt>
                <c:pt idx="46">
                  <c:v>3.1718009976849527E-9</c:v>
                </c:pt>
                <c:pt idx="47">
                  <c:v>1.9452892404204062E-9</c:v>
                </c:pt>
                <c:pt idx="48">
                  <c:v>1.1720378772148153E-9</c:v>
                </c:pt>
                <c:pt idx="49">
                  <c:v>6.9371058124059377E-10</c:v>
                </c:pt>
                <c:pt idx="50">
                  <c:v>4.0336127379317656E-10</c:v>
                </c:pt>
                <c:pt idx="51">
                  <c:v>2.3040361559626699E-10</c:v>
                </c:pt>
                <c:pt idx="52">
                  <c:v>1.2928959924641996E-10</c:v>
                </c:pt>
                <c:pt idx="53">
                  <c:v>7.1271696712560353E-11</c:v>
                </c:pt>
                <c:pt idx="54">
                  <c:v>3.8596668124385472E-11</c:v>
                </c:pt>
                <c:pt idx="55">
                  <c:v>2.0533441374711727E-11</c:v>
                </c:pt>
                <c:pt idx="56">
                  <c:v>1.0731313411792008E-11</c:v>
                </c:pt>
                <c:pt idx="57">
                  <c:v>5.5096400153180759E-12</c:v>
                </c:pt>
                <c:pt idx="58">
                  <c:v>2.7788991042689936E-12</c:v>
                </c:pt>
                <c:pt idx="59">
                  <c:v>1.3768972818954383E-12</c:v>
                </c:pt>
                <c:pt idx="60">
                  <c:v>6.702078581877543E-13</c:v>
                </c:pt>
                <c:pt idx="61">
                  <c:v>3.2047687555238421E-13</c:v>
                </c:pt>
                <c:pt idx="62">
                  <c:v>1.5054387456304681E-13</c:v>
                </c:pt>
                <c:pt idx="63">
                  <c:v>6.947182215262499E-14</c:v>
                </c:pt>
                <c:pt idx="64">
                  <c:v>3.1494411663815781E-14</c:v>
                </c:pt>
                <c:pt idx="65">
                  <c:v>1.4026118991359027E-14</c:v>
                </c:pt>
                <c:pt idx="66">
                  <c:v>6.1365001226325742E-15</c:v>
                </c:pt>
                <c:pt idx="67">
                  <c:v>2.6374436208564113E-15</c:v>
                </c:pt>
                <c:pt idx="68">
                  <c:v>1.1135887413101937E-15</c:v>
                </c:pt>
                <c:pt idx="69">
                  <c:v>4.6189758053647345E-16</c:v>
                </c:pt>
                <c:pt idx="70">
                  <c:v>1.8821132516770334E-16</c:v>
                </c:pt>
                <c:pt idx="71">
                  <c:v>7.5339897820780896E-17</c:v>
                </c:pt>
                <c:pt idx="72">
                  <c:v>2.9626715729210522E-17</c:v>
                </c:pt>
                <c:pt idx="73">
                  <c:v>1.1445142470223324E-17</c:v>
                </c:pt>
                <c:pt idx="74">
                  <c:v>4.3434827909590059E-18</c:v>
                </c:pt>
                <c:pt idx="75">
                  <c:v>1.6193257291396672E-18</c:v>
                </c:pt>
                <c:pt idx="76">
                  <c:v>5.9307488969454945E-19</c:v>
                </c:pt>
                <c:pt idx="77">
                  <c:v>2.1338508801582542E-19</c:v>
                </c:pt>
                <c:pt idx="78">
                  <c:v>7.542195841937945E-20</c:v>
                </c:pt>
                <c:pt idx="79">
                  <c:v>2.6188507789733069E-20</c:v>
                </c:pt>
              </c:numCache>
            </c:numRef>
          </c:val>
        </c:ser>
        <c:ser>
          <c:idx val="64"/>
          <c:order val="64"/>
          <c:spPr>
            <a:pattFill prst="pct50">
              <a:fgClr>
                <a:srgbClr val="000080"/>
              </a:fgClr>
              <a:bgClr>
                <a:srgbClr val="FFFFFF"/>
              </a:bgClr>
            </a:pattFill>
            <a:ln w="12700">
              <a:solidFill>
                <a:srgbClr val="000000"/>
              </a:solidFill>
              <a:prstDash val="solid"/>
            </a:ln>
            <a:sp3d prstMaterial="flat"/>
          </c:spPr>
          <c:val>
            <c:numRef>
              <c:f>'3D'!$C$70:$CD$70</c:f>
              <c:numCache>
                <c:formatCode>General</c:formatCode>
                <c:ptCount val="80"/>
                <c:pt idx="0">
                  <c:v>4.5244329275242516E-8</c:v>
                </c:pt>
                <c:pt idx="1">
                  <c:v>6.286353282674976E-8</c:v>
                </c:pt>
                <c:pt idx="2">
                  <c:v>8.58050053674748E-8</c:v>
                </c:pt>
                <c:pt idx="3">
                  <c:v>1.1505504611858595E-7</c:v>
                </c:pt>
                <c:pt idx="4">
                  <c:v>1.5155767283635926E-7</c:v>
                </c:pt>
                <c:pt idx="5">
                  <c:v>1.9612339139367548E-7</c:v>
                </c:pt>
                <c:pt idx="6">
                  <c:v>2.4932169466736176E-7</c:v>
                </c:pt>
                <c:pt idx="7">
                  <c:v>3.1136511640291757E-7</c:v>
                </c:pt>
                <c:pt idx="8">
                  <c:v>3.8199620566455082E-7</c:v>
                </c:pt>
                <c:pt idx="9">
                  <c:v>4.6039155890160563E-7</c:v>
                </c:pt>
                <c:pt idx="10">
                  <c:v>5.4509834683808268E-7</c:v>
                </c:pt>
                <c:pt idx="11">
                  <c:v>6.3401799822931612E-7</c:v>
                </c:pt>
                <c:pt idx="12">
                  <c:v>7.244485000098626E-7</c:v>
                </c:pt>
                <c:pt idx="13">
                  <c:v>8.1319117645647693E-7</c:v>
                </c:pt>
                <c:pt idx="14">
                  <c:v>8.9672031148688736E-7</c:v>
                </c:pt>
                <c:pt idx="15">
                  <c:v>9.7140551675520486E-7</c:v>
                </c:pt>
                <c:pt idx="16">
                  <c:v>1.033768592119161E-6</c:v>
                </c:pt>
                <c:pt idx="17">
                  <c:v>1.0807501644838862E-6</c:v>
                </c:pt>
                <c:pt idx="18">
                  <c:v>1.1099578741928466E-6</c:v>
                </c:pt>
                <c:pt idx="19">
                  <c:v>1.1198681468112371E-6</c:v>
                </c:pt>
                <c:pt idx="20">
                  <c:v>1.1099578741928466E-6</c:v>
                </c:pt>
                <c:pt idx="21">
                  <c:v>1.0807501644838862E-6</c:v>
                </c:pt>
                <c:pt idx="22">
                  <c:v>1.033768592119161E-6</c:v>
                </c:pt>
                <c:pt idx="23">
                  <c:v>9.7140551675520486E-7</c:v>
                </c:pt>
                <c:pt idx="24">
                  <c:v>8.9672031148688736E-7</c:v>
                </c:pt>
                <c:pt idx="25">
                  <c:v>8.1319117645647693E-7</c:v>
                </c:pt>
                <c:pt idx="26">
                  <c:v>7.244485000098626E-7</c:v>
                </c:pt>
                <c:pt idx="27">
                  <c:v>6.3401799822931612E-7</c:v>
                </c:pt>
                <c:pt idx="28">
                  <c:v>5.4509834683808268E-7</c:v>
                </c:pt>
                <c:pt idx="29">
                  <c:v>4.6039155890160563E-7</c:v>
                </c:pt>
                <c:pt idx="30">
                  <c:v>3.8199620566455082E-7</c:v>
                </c:pt>
                <c:pt idx="31">
                  <c:v>3.1136511640291757E-7</c:v>
                </c:pt>
                <c:pt idx="32">
                  <c:v>2.4932169466736176E-7</c:v>
                </c:pt>
                <c:pt idx="33">
                  <c:v>1.9612339139367548E-7</c:v>
                </c:pt>
                <c:pt idx="34">
                  <c:v>1.5155767283635926E-7</c:v>
                </c:pt>
                <c:pt idx="35">
                  <c:v>1.1505504611858595E-7</c:v>
                </c:pt>
                <c:pt idx="36">
                  <c:v>8.58050053674748E-8</c:v>
                </c:pt>
                <c:pt idx="37">
                  <c:v>6.286353282674976E-8</c:v>
                </c:pt>
                <c:pt idx="38">
                  <c:v>4.5244329275242516E-8</c:v>
                </c:pt>
                <c:pt idx="39">
                  <c:v>3.198959442632951E-8</c:v>
                </c:pt>
                <c:pt idx="40">
                  <c:v>2.2219410002084131E-8</c:v>
                </c:pt>
                <c:pt idx="41">
                  <c:v>1.5161267866547777E-8</c:v>
                </c:pt>
                <c:pt idx="42">
                  <c:v>1.016290177426297E-8</c:v>
                </c:pt>
                <c:pt idx="43">
                  <c:v>6.6923576847318493E-9</c:v>
                </c:pt>
                <c:pt idx="44">
                  <c:v>4.3293208223116601E-9</c:v>
                </c:pt>
                <c:pt idx="45">
                  <c:v>2.7513104966634849E-9</c:v>
                </c:pt>
                <c:pt idx="46">
                  <c:v>1.7176657230143763E-9</c:v>
                </c:pt>
                <c:pt idx="47">
                  <c:v>1.0534572162811004E-9</c:v>
                </c:pt>
                <c:pt idx="48">
                  <c:v>6.3470857384678008E-10</c:v>
                </c:pt>
                <c:pt idx="49">
                  <c:v>3.7567391143361355E-10</c:v>
                </c:pt>
                <c:pt idx="50">
                  <c:v>2.1843735924531598E-10</c:v>
                </c:pt>
                <c:pt idx="51">
                  <c:v>1.2477339948412379E-10</c:v>
                </c:pt>
                <c:pt idx="52">
                  <c:v>7.0015840568159418E-11</c:v>
                </c:pt>
                <c:pt idx="53">
                  <c:v>3.8596668124385472E-11</c:v>
                </c:pt>
                <c:pt idx="54">
                  <c:v>2.0901744437373819E-11</c:v>
                </c:pt>
                <c:pt idx="55">
                  <c:v>1.1119735585747688E-11</c:v>
                </c:pt>
                <c:pt idx="56">
                  <c:v>5.8114645981300074E-12</c:v>
                </c:pt>
                <c:pt idx="57">
                  <c:v>2.9837054113317853E-12</c:v>
                </c:pt>
                <c:pt idx="58">
                  <c:v>1.5048925650133949E-12</c:v>
                </c:pt>
                <c:pt idx="59">
                  <c:v>7.4564869200484582E-13</c:v>
                </c:pt>
                <c:pt idx="60">
                  <c:v>3.6294618298696256E-13</c:v>
                </c:pt>
                <c:pt idx="61">
                  <c:v>1.7355191720945075E-13</c:v>
                </c:pt>
                <c:pt idx="62">
                  <c:v>8.1525938523715181E-14</c:v>
                </c:pt>
                <c:pt idx="63">
                  <c:v>3.7621959168942763E-14</c:v>
                </c:pt>
                <c:pt idx="64">
                  <c:v>1.7055569192684036E-14</c:v>
                </c:pt>
                <c:pt idx="65">
                  <c:v>7.5957425563466039E-15</c:v>
                </c:pt>
                <c:pt idx="66">
                  <c:v>3.3231769356314242E-15</c:v>
                </c:pt>
                <c:pt idx="67">
                  <c:v>1.4282883785062419E-15</c:v>
                </c:pt>
                <c:pt idx="68">
                  <c:v>6.0305587011270716E-16</c:v>
                </c:pt>
                <c:pt idx="69">
                  <c:v>2.5013726971201578E-16</c:v>
                </c:pt>
                <c:pt idx="70">
                  <c:v>1.0192447198283701E-16</c:v>
                </c:pt>
                <c:pt idx="71">
                  <c:v>4.0799772796784254E-17</c:v>
                </c:pt>
                <c:pt idx="72">
                  <c:v>1.604413206588267E-17</c:v>
                </c:pt>
                <c:pt idx="73">
                  <c:v>6.1980335243186129E-18</c:v>
                </c:pt>
                <c:pt idx="74">
                  <c:v>2.3521814621971748E-18</c:v>
                </c:pt>
                <c:pt idx="75">
                  <c:v>8.7693405146433741E-19</c:v>
                </c:pt>
                <c:pt idx="76">
                  <c:v>3.2117538583044663E-19</c:v>
                </c:pt>
                <c:pt idx="77">
                  <c:v>1.1555713985672711E-19</c:v>
                </c:pt>
                <c:pt idx="78">
                  <c:v>4.0844212116125828E-20</c:v>
                </c:pt>
                <c:pt idx="79">
                  <c:v>1.4182195604374795E-20</c:v>
                </c:pt>
              </c:numCache>
            </c:numRef>
          </c:val>
        </c:ser>
        <c:ser>
          <c:idx val="65"/>
          <c:order val="65"/>
          <c:spPr>
            <a:pattFill prst="pct50">
              <a:fgClr>
                <a:srgbClr val="FF00FF"/>
              </a:fgClr>
              <a:bgClr>
                <a:srgbClr val="FFFFFF"/>
              </a:bgClr>
            </a:pattFill>
            <a:ln w="12700">
              <a:solidFill>
                <a:srgbClr val="000000"/>
              </a:solidFill>
              <a:prstDash val="solid"/>
            </a:ln>
            <a:sp3d prstMaterial="flat"/>
          </c:spPr>
          <c:val>
            <c:numRef>
              <c:f>'3D'!$C$71:$CD$71</c:f>
              <c:numCache>
                <c:formatCode>General</c:formatCode>
                <c:ptCount val="80"/>
                <c:pt idx="0">
                  <c:v>2.4069999506625377E-8</c:v>
                </c:pt>
                <c:pt idx="1">
                  <c:v>3.3443422156167642E-8</c:v>
                </c:pt>
                <c:pt idx="2">
                  <c:v>4.5648293829194609E-8</c:v>
                </c:pt>
                <c:pt idx="3">
                  <c:v>6.1209326067399702E-8</c:v>
                </c:pt>
                <c:pt idx="4">
                  <c:v>8.0628736657891505E-8</c:v>
                </c:pt>
                <c:pt idx="5">
                  <c:v>1.0433771501761645E-7</c:v>
                </c:pt>
                <c:pt idx="6">
                  <c:v>1.3263923156262132E-7</c:v>
                </c:pt>
                <c:pt idx="7">
                  <c:v>1.6564635432223295E-7</c:v>
                </c:pt>
                <c:pt idx="8">
                  <c:v>2.0322211930567278E-7</c:v>
                </c:pt>
                <c:pt idx="9">
                  <c:v>2.4492847552676538E-7</c:v>
                </c:pt>
                <c:pt idx="10">
                  <c:v>2.8999251728623656E-7</c:v>
                </c:pt>
                <c:pt idx="11">
                  <c:v>3.3729780392438819E-7</c:v>
                </c:pt>
                <c:pt idx="12">
                  <c:v>3.8540686351503786E-7</c:v>
                </c:pt>
                <c:pt idx="13">
                  <c:v>4.3261799941877067E-7</c:v>
                </c:pt>
                <c:pt idx="14">
                  <c:v>4.7705552940710817E-7</c:v>
                </c:pt>
                <c:pt idx="15">
                  <c:v>5.1678808556954871E-7</c:v>
                </c:pt>
                <c:pt idx="16">
                  <c:v>5.499652641748596E-7</c:v>
                </c:pt>
                <c:pt idx="17">
                  <c:v>5.7495947763219296E-7</c:v>
                </c:pt>
                <c:pt idx="18">
                  <c:v>5.904979897406939E-7</c:v>
                </c:pt>
                <c:pt idx="19">
                  <c:v>5.9577025835106665E-7</c:v>
                </c:pt>
                <c:pt idx="20">
                  <c:v>5.904979897406939E-7</c:v>
                </c:pt>
                <c:pt idx="21">
                  <c:v>5.7495947763219296E-7</c:v>
                </c:pt>
                <c:pt idx="22">
                  <c:v>5.499652641748596E-7</c:v>
                </c:pt>
                <c:pt idx="23">
                  <c:v>5.1678808556954871E-7</c:v>
                </c:pt>
                <c:pt idx="24">
                  <c:v>4.7705552940710817E-7</c:v>
                </c:pt>
                <c:pt idx="25">
                  <c:v>4.3261799941877067E-7</c:v>
                </c:pt>
                <c:pt idx="26">
                  <c:v>3.8540686351503786E-7</c:v>
                </c:pt>
                <c:pt idx="27">
                  <c:v>3.3729780392438819E-7</c:v>
                </c:pt>
                <c:pt idx="28">
                  <c:v>2.8999251728623656E-7</c:v>
                </c:pt>
                <c:pt idx="29">
                  <c:v>2.4492847552676538E-7</c:v>
                </c:pt>
                <c:pt idx="30">
                  <c:v>2.0322211930567278E-7</c:v>
                </c:pt>
                <c:pt idx="31">
                  <c:v>1.6564635432223295E-7</c:v>
                </c:pt>
                <c:pt idx="32">
                  <c:v>1.3263923156262132E-7</c:v>
                </c:pt>
                <c:pt idx="33">
                  <c:v>1.0433771501761645E-7</c:v>
                </c:pt>
                <c:pt idx="34">
                  <c:v>8.0628736657891505E-8</c:v>
                </c:pt>
                <c:pt idx="35">
                  <c:v>6.1209326067399702E-8</c:v>
                </c:pt>
                <c:pt idx="36">
                  <c:v>4.5648293829194609E-8</c:v>
                </c:pt>
                <c:pt idx="37">
                  <c:v>3.3443422156167642E-8</c:v>
                </c:pt>
                <c:pt idx="38">
                  <c:v>2.4069999506625377E-8</c:v>
                </c:pt>
                <c:pt idx="39">
                  <c:v>1.7018475782339112E-8</c:v>
                </c:pt>
                <c:pt idx="40">
                  <c:v>1.1820734141821473E-8</c:v>
                </c:pt>
                <c:pt idx="41">
                  <c:v>8.0657999778838258E-9</c:v>
                </c:pt>
                <c:pt idx="42">
                  <c:v>5.4066674124893725E-9</c:v>
                </c:pt>
                <c:pt idx="43">
                  <c:v>3.5603367040695776E-9</c:v>
                </c:pt>
                <c:pt idx="44">
                  <c:v>2.3032002402583011E-9</c:v>
                </c:pt>
                <c:pt idx="45">
                  <c:v>1.4636981773868523E-9</c:v>
                </c:pt>
                <c:pt idx="46">
                  <c:v>9.1379878468276006E-10</c:v>
                </c:pt>
                <c:pt idx="47">
                  <c:v>5.6043961933616548E-10</c:v>
                </c:pt>
                <c:pt idx="48">
                  <c:v>3.3766519040216116E-10</c:v>
                </c:pt>
                <c:pt idx="49">
                  <c:v>1.998586564926074E-10</c:v>
                </c:pt>
                <c:pt idx="50">
                  <c:v>1.1620875396953512E-10</c:v>
                </c:pt>
                <c:pt idx="51">
                  <c:v>6.6379493565975308E-11</c:v>
                </c:pt>
                <c:pt idx="52">
                  <c:v>3.7248452456421866E-11</c:v>
                </c:pt>
                <c:pt idx="53">
                  <c:v>2.0533441374711727E-11</c:v>
                </c:pt>
                <c:pt idx="54">
                  <c:v>1.1119735585747688E-11</c:v>
                </c:pt>
                <c:pt idx="55">
                  <c:v>5.9157033455949113E-12</c:v>
                </c:pt>
                <c:pt idx="56">
                  <c:v>3.0917012640145921E-12</c:v>
                </c:pt>
                <c:pt idx="57">
                  <c:v>1.5873323558797872E-12</c:v>
                </c:pt>
                <c:pt idx="58">
                  <c:v>8.0060338781987088E-13</c:v>
                </c:pt>
                <c:pt idx="59">
                  <c:v>3.9668537330916508E-13</c:v>
                </c:pt>
                <c:pt idx="60">
                  <c:v>1.9308750036456073E-13</c:v>
                </c:pt>
                <c:pt idx="61">
                  <c:v>9.2329682603809349E-14</c:v>
                </c:pt>
                <c:pt idx="62">
                  <c:v>4.3371828723666545E-14</c:v>
                </c:pt>
                <c:pt idx="63">
                  <c:v>2.0014895858567864E-14</c:v>
                </c:pt>
                <c:pt idx="64">
                  <c:v>9.0735689671889721E-15</c:v>
                </c:pt>
                <c:pt idx="65">
                  <c:v>4.0409377818704556E-15</c:v>
                </c:pt>
                <c:pt idx="66">
                  <c:v>1.767931329348851E-15</c:v>
                </c:pt>
                <c:pt idx="67">
                  <c:v>7.5984993294565388E-16</c:v>
                </c:pt>
                <c:pt idx="68">
                  <c:v>3.2082594058971141E-16</c:v>
                </c:pt>
                <c:pt idx="69">
                  <c:v>1.3307311778078219E-16</c:v>
                </c:pt>
                <c:pt idx="70">
                  <c:v>5.4223855887336272E-17</c:v>
                </c:pt>
                <c:pt idx="71">
                  <c:v>2.1705493855699445E-17</c:v>
                </c:pt>
                <c:pt idx="72">
                  <c:v>8.5354840506242849E-18</c:v>
                </c:pt>
                <c:pt idx="73">
                  <c:v>3.2973560722897479E-18</c:v>
                </c:pt>
                <c:pt idx="74">
                  <c:v>1.2513613869740849E-18</c:v>
                </c:pt>
                <c:pt idx="75">
                  <c:v>4.6652923193270757E-19</c:v>
                </c:pt>
                <c:pt idx="76">
                  <c:v>1.7086542119896681E-19</c:v>
                </c:pt>
                <c:pt idx="77">
                  <c:v>6.147644011733568E-20</c:v>
                </c:pt>
                <c:pt idx="78">
                  <c:v>2.172913558963075E-20</c:v>
                </c:pt>
                <c:pt idx="79">
                  <c:v>7.5449331809845114E-21</c:v>
                </c:pt>
              </c:numCache>
            </c:numRef>
          </c:val>
        </c:ser>
        <c:ser>
          <c:idx val="66"/>
          <c:order val="66"/>
          <c:spPr>
            <a:pattFill prst="pct50">
              <a:fgClr>
                <a:srgbClr val="FFFF00"/>
              </a:fgClr>
              <a:bgClr>
                <a:srgbClr val="FFFFFF"/>
              </a:bgClr>
            </a:pattFill>
            <a:ln w="12700">
              <a:solidFill>
                <a:srgbClr val="000000"/>
              </a:solidFill>
              <a:prstDash val="solid"/>
            </a:ln>
            <a:sp3d prstMaterial="flat"/>
          </c:spPr>
          <c:val>
            <c:numRef>
              <c:f>'3D'!$C$72:$CD$72</c:f>
              <c:numCache>
                <c:formatCode>General</c:formatCode>
                <c:ptCount val="80"/>
                <c:pt idx="0">
                  <c:v>1.2579611172503821E-8</c:v>
                </c:pt>
                <c:pt idx="1">
                  <c:v>1.747840696410018E-8</c:v>
                </c:pt>
                <c:pt idx="2">
                  <c:v>2.3856992057744513E-8</c:v>
                </c:pt>
                <c:pt idx="3">
                  <c:v>3.198959442632951E-8</c:v>
                </c:pt>
                <c:pt idx="4">
                  <c:v>4.213868621838978E-8</c:v>
                </c:pt>
                <c:pt idx="5">
                  <c:v>5.4529618298822639E-8</c:v>
                </c:pt>
                <c:pt idx="6">
                  <c:v>6.9320730929728922E-8</c:v>
                </c:pt>
                <c:pt idx="7">
                  <c:v>8.6571116419961727E-8</c:v>
                </c:pt>
                <c:pt idx="8">
                  <c:v>1.0620919380633501E-7</c:v>
                </c:pt>
                <c:pt idx="9">
                  <c:v>1.2800602618844046E-7</c:v>
                </c:pt>
                <c:pt idx="10">
                  <c:v>1.5155767283635926E-7</c:v>
                </c:pt>
                <c:pt idx="11">
                  <c:v>1.7628065266641709E-7</c:v>
                </c:pt>
                <c:pt idx="12">
                  <c:v>2.0142370526010818E-7</c:v>
                </c:pt>
                <c:pt idx="13">
                  <c:v>2.2609747945431645E-7</c:v>
                </c:pt>
                <c:pt idx="14">
                  <c:v>2.4932169466736176E-7</c:v>
                </c:pt>
                <c:pt idx="15">
                  <c:v>2.7008696752395855E-7</c:v>
                </c:pt>
                <c:pt idx="16">
                  <c:v>2.8742622864611081E-7</c:v>
                </c:pt>
                <c:pt idx="17">
                  <c:v>3.0048885819744439E-7</c:v>
                </c:pt>
                <c:pt idx="18">
                  <c:v>3.0860969095734559E-7</c:v>
                </c:pt>
                <c:pt idx="19">
                  <c:v>3.1136511640291757E-7</c:v>
                </c:pt>
                <c:pt idx="20">
                  <c:v>3.0860969095734559E-7</c:v>
                </c:pt>
                <c:pt idx="21">
                  <c:v>3.0048885819744439E-7</c:v>
                </c:pt>
                <c:pt idx="22">
                  <c:v>2.8742622864611081E-7</c:v>
                </c:pt>
                <c:pt idx="23">
                  <c:v>2.7008696752395855E-7</c:v>
                </c:pt>
                <c:pt idx="24">
                  <c:v>2.4932169466736176E-7</c:v>
                </c:pt>
                <c:pt idx="25">
                  <c:v>2.2609747945431645E-7</c:v>
                </c:pt>
                <c:pt idx="26">
                  <c:v>2.0142370526010818E-7</c:v>
                </c:pt>
                <c:pt idx="27">
                  <c:v>1.7628065266641709E-7</c:v>
                </c:pt>
                <c:pt idx="28">
                  <c:v>1.5155767283635926E-7</c:v>
                </c:pt>
                <c:pt idx="29">
                  <c:v>1.2800602618844046E-7</c:v>
                </c:pt>
                <c:pt idx="30">
                  <c:v>1.0620919380633501E-7</c:v>
                </c:pt>
                <c:pt idx="31">
                  <c:v>8.6571116419961727E-8</c:v>
                </c:pt>
                <c:pt idx="32">
                  <c:v>6.9320730929728922E-8</c:v>
                </c:pt>
                <c:pt idx="33">
                  <c:v>5.4529618298822639E-8</c:v>
                </c:pt>
                <c:pt idx="34">
                  <c:v>4.213868621838978E-8</c:v>
                </c:pt>
                <c:pt idx="35">
                  <c:v>3.198959442632951E-8</c:v>
                </c:pt>
                <c:pt idx="36">
                  <c:v>2.3856992057744513E-8</c:v>
                </c:pt>
                <c:pt idx="37">
                  <c:v>1.747840696410018E-8</c:v>
                </c:pt>
                <c:pt idx="38">
                  <c:v>1.2579611172503821E-8</c:v>
                </c:pt>
                <c:pt idx="39">
                  <c:v>8.8943004768891659E-9</c:v>
                </c:pt>
                <c:pt idx="40">
                  <c:v>6.1778247746421964E-9</c:v>
                </c:pt>
                <c:pt idx="41">
                  <c:v>4.2153979890626907E-9</c:v>
                </c:pt>
                <c:pt idx="42">
                  <c:v>2.8256657740870425E-9</c:v>
                </c:pt>
                <c:pt idx="43">
                  <c:v>1.8607250643300301E-9</c:v>
                </c:pt>
                <c:pt idx="44">
                  <c:v>1.2037126742313348E-9</c:v>
                </c:pt>
                <c:pt idx="45">
                  <c:v>7.6496694320085242E-10</c:v>
                </c:pt>
                <c:pt idx="46">
                  <c:v>4.7757514070790104E-10</c:v>
                </c:pt>
                <c:pt idx="47">
                  <c:v>2.9290040055773482E-10</c:v>
                </c:pt>
                <c:pt idx="48">
                  <c:v>1.7647265844685631E-10</c:v>
                </c:pt>
                <c:pt idx="49">
                  <c:v>1.044513601856942E-10</c:v>
                </c:pt>
                <c:pt idx="50">
                  <c:v>6.0733733682692099E-11</c:v>
                </c:pt>
                <c:pt idx="51">
                  <c:v>3.4691659160933565E-11</c:v>
                </c:pt>
                <c:pt idx="52">
                  <c:v>1.9467015300532421E-11</c:v>
                </c:pt>
                <c:pt idx="53">
                  <c:v>1.0731313411792008E-11</c:v>
                </c:pt>
                <c:pt idx="54">
                  <c:v>5.8114645981300074E-12</c:v>
                </c:pt>
                <c:pt idx="55">
                  <c:v>3.0917012640145921E-12</c:v>
                </c:pt>
                <c:pt idx="56">
                  <c:v>1.6158039285433736E-12</c:v>
                </c:pt>
                <c:pt idx="57">
                  <c:v>8.2958139791428225E-13</c:v>
                </c:pt>
                <c:pt idx="58">
                  <c:v>4.1841626624840844E-13</c:v>
                </c:pt>
                <c:pt idx="59">
                  <c:v>2.073181494114816E-13</c:v>
                </c:pt>
                <c:pt idx="60">
                  <c:v>1.0091257692748563E-13</c:v>
                </c:pt>
                <c:pt idx="61">
                  <c:v>4.8253906549391745E-14</c:v>
                </c:pt>
                <c:pt idx="62">
                  <c:v>2.2667251864046862E-14</c:v>
                </c:pt>
                <c:pt idx="63">
                  <c:v>1.046030796509309E-14</c:v>
                </c:pt>
                <c:pt idx="64">
                  <c:v>4.742084416026521E-15</c:v>
                </c:pt>
                <c:pt idx="65">
                  <c:v>2.1118997553040462E-15</c:v>
                </c:pt>
                <c:pt idx="66">
                  <c:v>9.2396714411128274E-16</c:v>
                </c:pt>
                <c:pt idx="67">
                  <c:v>3.9711744502854636E-16</c:v>
                </c:pt>
                <c:pt idx="68">
                  <c:v>1.6767202614858784E-16</c:v>
                </c:pt>
                <c:pt idx="69">
                  <c:v>6.9547491213461848E-17</c:v>
                </c:pt>
                <c:pt idx="70">
                  <c:v>2.8338805040225621E-17</c:v>
                </c:pt>
                <c:pt idx="71">
                  <c:v>1.1343858687521657E-17</c:v>
                </c:pt>
                <c:pt idx="72">
                  <c:v>4.4608671677124754E-18</c:v>
                </c:pt>
                <c:pt idx="73">
                  <c:v>1.7232845092199549E-18</c:v>
                </c:pt>
                <c:pt idx="74">
                  <c:v>6.5399418392535365E-19</c:v>
                </c:pt>
                <c:pt idx="75">
                  <c:v>2.4382037634462442E-19</c:v>
                </c:pt>
                <c:pt idx="76">
                  <c:v>8.9298737248310804E-20</c:v>
                </c:pt>
                <c:pt idx="77">
                  <c:v>3.2129195213856588E-20</c:v>
                </c:pt>
                <c:pt idx="78">
                  <c:v>1.135621447590525E-20</c:v>
                </c:pt>
                <c:pt idx="79">
                  <c:v>3.943179380339524E-21</c:v>
                </c:pt>
              </c:numCache>
            </c:numRef>
          </c:val>
        </c:ser>
        <c:ser>
          <c:idx val="67"/>
          <c:order val="67"/>
          <c:spPr>
            <a:pattFill prst="pct50">
              <a:fgClr>
                <a:srgbClr val="00FFFF"/>
              </a:fgClr>
              <a:bgClr>
                <a:srgbClr val="FFFFFF"/>
              </a:bgClr>
            </a:pattFill>
            <a:ln w="12700">
              <a:solidFill>
                <a:srgbClr val="000000"/>
              </a:solidFill>
              <a:prstDash val="solid"/>
            </a:ln>
            <a:sp3d prstMaterial="flat"/>
          </c:spPr>
          <c:val>
            <c:numRef>
              <c:f>'3D'!$C$73:$CD$73</c:f>
              <c:numCache>
                <c:formatCode>General</c:formatCode>
                <c:ptCount val="80"/>
                <c:pt idx="0">
                  <c:v>6.4585877267371378E-9</c:v>
                </c:pt>
                <c:pt idx="1">
                  <c:v>8.9737133487875487E-9</c:v>
                </c:pt>
                <c:pt idx="2">
                  <c:v>1.2248588131070577E-8</c:v>
                </c:pt>
                <c:pt idx="3">
                  <c:v>1.6424005409387117E-8</c:v>
                </c:pt>
                <c:pt idx="4">
                  <c:v>2.1634722878064104E-8</c:v>
                </c:pt>
                <c:pt idx="5">
                  <c:v>2.799643952892836E-8</c:v>
                </c:pt>
                <c:pt idx="6">
                  <c:v>3.5590449963174767E-8</c:v>
                </c:pt>
                <c:pt idx="7">
                  <c:v>4.4447093183771912E-8</c:v>
                </c:pt>
                <c:pt idx="8">
                  <c:v>5.4529618298822639E-8</c:v>
                </c:pt>
                <c:pt idx="9">
                  <c:v>6.5720485184479694E-8</c:v>
                </c:pt>
                <c:pt idx="10">
                  <c:v>7.7812303754927534E-8</c:v>
                </c:pt>
                <c:pt idx="11">
                  <c:v>9.0505504833176657E-8</c:v>
                </c:pt>
                <c:pt idx="12">
                  <c:v>1.0341437845951463E-7</c:v>
                </c:pt>
                <c:pt idx="13">
                  <c:v>1.160823165219658E-7</c:v>
                </c:pt>
                <c:pt idx="14">
                  <c:v>1.2800602618844046E-7</c:v>
                </c:pt>
                <c:pt idx="15">
                  <c:v>1.3866727275439972E-7</c:v>
                </c:pt>
                <c:pt idx="16">
                  <c:v>1.4756954624588965E-7</c:v>
                </c:pt>
                <c:pt idx="17">
                  <c:v>1.5427612387712556E-7</c:v>
                </c:pt>
                <c:pt idx="18">
                  <c:v>1.5844549843685864E-7</c:v>
                </c:pt>
                <c:pt idx="19">
                  <c:v>1.5986018103083374E-7</c:v>
                </c:pt>
                <c:pt idx="20">
                  <c:v>1.5844549843685864E-7</c:v>
                </c:pt>
                <c:pt idx="21">
                  <c:v>1.5427612387712556E-7</c:v>
                </c:pt>
                <c:pt idx="22">
                  <c:v>1.4756954624588965E-7</c:v>
                </c:pt>
                <c:pt idx="23">
                  <c:v>1.3866727275439972E-7</c:v>
                </c:pt>
                <c:pt idx="24">
                  <c:v>1.2800602618844046E-7</c:v>
                </c:pt>
                <c:pt idx="25">
                  <c:v>1.160823165219658E-7</c:v>
                </c:pt>
                <c:pt idx="26">
                  <c:v>1.0341437845951463E-7</c:v>
                </c:pt>
                <c:pt idx="27">
                  <c:v>9.0505504833176657E-8</c:v>
                </c:pt>
                <c:pt idx="28">
                  <c:v>7.7812303754927534E-8</c:v>
                </c:pt>
                <c:pt idx="29">
                  <c:v>6.5720485184479694E-8</c:v>
                </c:pt>
                <c:pt idx="30">
                  <c:v>5.4529618298822639E-8</c:v>
                </c:pt>
                <c:pt idx="31">
                  <c:v>4.4447093183771912E-8</c:v>
                </c:pt>
                <c:pt idx="32">
                  <c:v>3.5590449963174767E-8</c:v>
                </c:pt>
                <c:pt idx="33">
                  <c:v>2.799643952892836E-8</c:v>
                </c:pt>
                <c:pt idx="34">
                  <c:v>2.1634722878064104E-8</c:v>
                </c:pt>
                <c:pt idx="35">
                  <c:v>1.6424005409387117E-8</c:v>
                </c:pt>
                <c:pt idx="36">
                  <c:v>1.2248588131070577E-8</c:v>
                </c:pt>
                <c:pt idx="37">
                  <c:v>8.9737133487875487E-9</c:v>
                </c:pt>
                <c:pt idx="38">
                  <c:v>6.4585877267371378E-9</c:v>
                </c:pt>
                <c:pt idx="39">
                  <c:v>4.5664861266546408E-9</c:v>
                </c:pt>
                <c:pt idx="40">
                  <c:v>3.1718009976849527E-9</c:v>
                </c:pt>
                <c:pt idx="41">
                  <c:v>2.1642574911203503E-9</c:v>
                </c:pt>
                <c:pt idx="42">
                  <c:v>1.4507451810807731E-9</c:v>
                </c:pt>
                <c:pt idx="43">
                  <c:v>9.5532810184005424E-10</c:v>
                </c:pt>
                <c:pt idx="44">
                  <c:v>6.1800669334687053E-10</c:v>
                </c:pt>
                <c:pt idx="45">
                  <c:v>3.9274712413334827E-10</c:v>
                </c:pt>
                <c:pt idx="46">
                  <c:v>2.4519525286383476E-10</c:v>
                </c:pt>
                <c:pt idx="47">
                  <c:v>1.503800798178434E-10</c:v>
                </c:pt>
                <c:pt idx="48">
                  <c:v>9.0604083887807201E-11</c:v>
                </c:pt>
                <c:pt idx="49">
                  <c:v>5.3627116425574534E-11</c:v>
                </c:pt>
                <c:pt idx="50">
                  <c:v>3.1181738575460457E-11</c:v>
                </c:pt>
                <c:pt idx="51">
                  <c:v>1.7811291700867202E-11</c:v>
                </c:pt>
                <c:pt idx="52">
                  <c:v>9.9946989117627321E-12</c:v>
                </c:pt>
                <c:pt idx="53">
                  <c:v>5.5096400153180759E-12</c:v>
                </c:pt>
                <c:pt idx="54">
                  <c:v>2.9837054113317853E-12</c:v>
                </c:pt>
                <c:pt idx="55">
                  <c:v>1.5873323558797872E-12</c:v>
                </c:pt>
                <c:pt idx="56">
                  <c:v>8.2958139791428225E-13</c:v>
                </c:pt>
                <c:pt idx="57">
                  <c:v>4.259212913201826E-13</c:v>
                </c:pt>
                <c:pt idx="58">
                  <c:v>2.148220739736333E-13</c:v>
                </c:pt>
                <c:pt idx="59">
                  <c:v>1.0644068699401133E-13</c:v>
                </c:pt>
                <c:pt idx="60">
                  <c:v>5.1810244520264435E-14</c:v>
                </c:pt>
                <c:pt idx="61">
                  <c:v>2.4774381682656866E-14</c:v>
                </c:pt>
                <c:pt idx="62">
                  <c:v>1.1637755148424998E-14</c:v>
                </c:pt>
                <c:pt idx="63">
                  <c:v>5.370501179631784E-15</c:v>
                </c:pt>
                <c:pt idx="64">
                  <c:v>2.4346673190856947E-15</c:v>
                </c:pt>
                <c:pt idx="65">
                  <c:v>1.0842854880538383E-15</c:v>
                </c:pt>
                <c:pt idx="66">
                  <c:v>4.7438054921038803E-16</c:v>
                </c:pt>
                <c:pt idx="67">
                  <c:v>2.0388689454414049E-16</c:v>
                </c:pt>
                <c:pt idx="68">
                  <c:v>8.6085688607565478E-17</c:v>
                </c:pt>
                <c:pt idx="69">
                  <c:v>3.5706872574759936E-17</c:v>
                </c:pt>
                <c:pt idx="70">
                  <c:v>1.4549627640578963E-17</c:v>
                </c:pt>
                <c:pt idx="71">
                  <c:v>5.8241312460601662E-18</c:v>
                </c:pt>
                <c:pt idx="72">
                  <c:v>2.290285569634023E-18</c:v>
                </c:pt>
                <c:pt idx="73">
                  <c:v>8.8476376799720662E-19</c:v>
                </c:pt>
                <c:pt idx="74">
                  <c:v>3.3577180977502196E-19</c:v>
                </c:pt>
                <c:pt idx="75">
                  <c:v>1.2518155518429972E-19</c:v>
                </c:pt>
                <c:pt idx="76">
                  <c:v>4.5847500411275633E-20</c:v>
                </c:pt>
                <c:pt idx="77">
                  <c:v>1.6495678843534041E-20</c:v>
                </c:pt>
                <c:pt idx="78">
                  <c:v>5.8304749193355469E-21</c:v>
                </c:pt>
                <c:pt idx="79">
                  <c:v>2.0244957972826604E-21</c:v>
                </c:pt>
              </c:numCache>
            </c:numRef>
          </c:val>
        </c:ser>
        <c:ser>
          <c:idx val="68"/>
          <c:order val="68"/>
          <c:spPr>
            <a:pattFill prst="pct50">
              <a:fgClr>
                <a:srgbClr val="800080"/>
              </a:fgClr>
              <a:bgClr>
                <a:srgbClr val="FFFFFF"/>
              </a:bgClr>
            </a:pattFill>
            <a:ln w="12700">
              <a:solidFill>
                <a:srgbClr val="000000"/>
              </a:solidFill>
              <a:prstDash val="solid"/>
            </a:ln>
            <a:sp3d prstMaterial="flat"/>
          </c:spPr>
          <c:val>
            <c:numRef>
              <c:f>'3D'!$C$74:$CD$74</c:f>
              <c:numCache>
                <c:formatCode>General</c:formatCode>
                <c:ptCount val="80"/>
                <c:pt idx="0">
                  <c:v>3.257520200734262E-9</c:v>
                </c:pt>
                <c:pt idx="1">
                  <c:v>4.5260750099065617E-9</c:v>
                </c:pt>
                <c:pt idx="2">
                  <c:v>6.1778247746421964E-9</c:v>
                </c:pt>
                <c:pt idx="3">
                  <c:v>8.2837814800537189E-9</c:v>
                </c:pt>
                <c:pt idx="4">
                  <c:v>1.0911912912606005E-8</c:v>
                </c:pt>
                <c:pt idx="5">
                  <c:v>1.4120574214170113E-8</c:v>
                </c:pt>
                <c:pt idx="6">
                  <c:v>1.7950767971814074E-8</c:v>
                </c:pt>
                <c:pt idx="7">
                  <c:v>2.2417796279311626E-8</c:v>
                </c:pt>
                <c:pt idx="8">
                  <c:v>2.7503123076177975E-8</c:v>
                </c:pt>
                <c:pt idx="9">
                  <c:v>3.3147464608126624E-8</c:v>
                </c:pt>
                <c:pt idx="10">
                  <c:v>3.9246219463431114E-8</c:v>
                </c:pt>
                <c:pt idx="11">
                  <c:v>4.5648293829194609E-8</c:v>
                </c:pt>
                <c:pt idx="12">
                  <c:v>5.2159147035142472E-8</c:v>
                </c:pt>
                <c:pt idx="13">
                  <c:v>5.8548479484596006E-8</c:v>
                </c:pt>
                <c:pt idx="14">
                  <c:v>6.4562445191903221E-8</c:v>
                </c:pt>
                <c:pt idx="15">
                  <c:v>6.9939661933862352E-8</c:v>
                </c:pt>
                <c:pt idx="16">
                  <c:v>7.4429704797403087E-8</c:v>
                </c:pt>
                <c:pt idx="17">
                  <c:v>7.7812303754927534E-8</c:v>
                </c:pt>
                <c:pt idx="18">
                  <c:v>7.9915212692207275E-8</c:v>
                </c:pt>
                <c:pt idx="19">
                  <c:v>8.0628736657891505E-8</c:v>
                </c:pt>
                <c:pt idx="20">
                  <c:v>7.9915212692207275E-8</c:v>
                </c:pt>
                <c:pt idx="21">
                  <c:v>7.7812303754927534E-8</c:v>
                </c:pt>
                <c:pt idx="22">
                  <c:v>7.4429704797403087E-8</c:v>
                </c:pt>
                <c:pt idx="23">
                  <c:v>6.9939661933862352E-8</c:v>
                </c:pt>
                <c:pt idx="24">
                  <c:v>6.4562445191903221E-8</c:v>
                </c:pt>
                <c:pt idx="25">
                  <c:v>5.8548479484596006E-8</c:v>
                </c:pt>
                <c:pt idx="26">
                  <c:v>5.2159147035142472E-8</c:v>
                </c:pt>
                <c:pt idx="27">
                  <c:v>4.5648293829194609E-8</c:v>
                </c:pt>
                <c:pt idx="28">
                  <c:v>3.9246219463431114E-8</c:v>
                </c:pt>
                <c:pt idx="29">
                  <c:v>3.3147464608126624E-8</c:v>
                </c:pt>
                <c:pt idx="30">
                  <c:v>2.7503123076177975E-8</c:v>
                </c:pt>
                <c:pt idx="31">
                  <c:v>2.2417796279311626E-8</c:v>
                </c:pt>
                <c:pt idx="32">
                  <c:v>1.7950767971814074E-8</c:v>
                </c:pt>
                <c:pt idx="33">
                  <c:v>1.4120574214170113E-8</c:v>
                </c:pt>
                <c:pt idx="34">
                  <c:v>1.0911912912606005E-8</c:v>
                </c:pt>
                <c:pt idx="35">
                  <c:v>8.2837814800537189E-9</c:v>
                </c:pt>
                <c:pt idx="36">
                  <c:v>6.1778247746421964E-9</c:v>
                </c:pt>
                <c:pt idx="37">
                  <c:v>4.5260750099065617E-9</c:v>
                </c:pt>
                <c:pt idx="38">
                  <c:v>3.257520200734262E-9</c:v>
                </c:pt>
                <c:pt idx="39">
                  <c:v>2.3032002402583011E-9</c:v>
                </c:pt>
                <c:pt idx="40">
                  <c:v>1.5997624031481038E-9</c:v>
                </c:pt>
                <c:pt idx="41">
                  <c:v>1.0915873245367769E-9</c:v>
                </c:pt>
                <c:pt idx="42">
                  <c:v>7.3171286563540633E-10</c:v>
                </c:pt>
                <c:pt idx="43">
                  <c:v>4.8183917626296449E-10</c:v>
                </c:pt>
                <c:pt idx="44">
                  <c:v>3.117042568659929E-10</c:v>
                </c:pt>
                <c:pt idx="45">
                  <c:v>1.9809000740956361E-10</c:v>
                </c:pt>
                <c:pt idx="46">
                  <c:v>1.2366921734631385E-10</c:v>
                </c:pt>
                <c:pt idx="47">
                  <c:v>7.5847254619879037E-11</c:v>
                </c:pt>
                <c:pt idx="48">
                  <c:v>4.5698014182221638E-11</c:v>
                </c:pt>
                <c:pt idx="49">
                  <c:v>2.7047927883715921E-11</c:v>
                </c:pt>
                <c:pt idx="50">
                  <c:v>1.5727144633040786E-11</c:v>
                </c:pt>
                <c:pt idx="51">
                  <c:v>8.9834875628541617E-12</c:v>
                </c:pt>
                <c:pt idx="52">
                  <c:v>5.0410298633153552E-12</c:v>
                </c:pt>
                <c:pt idx="53">
                  <c:v>2.7788991042689936E-12</c:v>
                </c:pt>
                <c:pt idx="54">
                  <c:v>1.5048925650133949E-12</c:v>
                </c:pt>
                <c:pt idx="55">
                  <c:v>8.0060338781987088E-13</c:v>
                </c:pt>
                <c:pt idx="56">
                  <c:v>4.1841626624840844E-13</c:v>
                </c:pt>
                <c:pt idx="57">
                  <c:v>2.148220739736333E-13</c:v>
                </c:pt>
                <c:pt idx="58">
                  <c:v>1.0834988625079334E-13</c:v>
                </c:pt>
                <c:pt idx="59">
                  <c:v>5.3685527352617751E-14</c:v>
                </c:pt>
                <c:pt idx="60">
                  <c:v>2.6131551551287375E-14</c:v>
                </c:pt>
                <c:pt idx="61">
                  <c:v>1.2495463746333108E-14</c:v>
                </c:pt>
                <c:pt idx="62">
                  <c:v>5.8697387248073184E-15</c:v>
                </c:pt>
                <c:pt idx="63">
                  <c:v>2.7087215999705917E-15</c:v>
                </c:pt>
                <c:pt idx="64">
                  <c:v>1.2279740261414571E-15</c:v>
                </c:pt>
                <c:pt idx="65">
                  <c:v>5.4688145925096943E-16</c:v>
                </c:pt>
                <c:pt idx="66">
                  <c:v>2.3926348720030881E-16</c:v>
                </c:pt>
                <c:pt idx="67">
                  <c:v>1.0283450589252137E-16</c:v>
                </c:pt>
                <c:pt idx="68">
                  <c:v>4.3419069539360932E-17</c:v>
                </c:pt>
                <c:pt idx="69">
                  <c:v>1.8009488086041271E-17</c:v>
                </c:pt>
                <c:pt idx="70">
                  <c:v>7.3384008946940338E-18</c:v>
                </c:pt>
                <c:pt idx="71">
                  <c:v>2.9375191587516647E-18</c:v>
                </c:pt>
                <c:pt idx="72">
                  <c:v>1.1551521515528274E-18</c:v>
                </c:pt>
                <c:pt idx="73">
                  <c:v>4.462486179752942E-19</c:v>
                </c:pt>
                <c:pt idx="74">
                  <c:v>1.6935334773749725E-19</c:v>
                </c:pt>
                <c:pt idx="75">
                  <c:v>6.3137865741772331E-20</c:v>
                </c:pt>
                <c:pt idx="76">
                  <c:v>2.3124120173305452E-20</c:v>
                </c:pt>
                <c:pt idx="77">
                  <c:v>8.3199314356582911E-21</c:v>
                </c:pt>
                <c:pt idx="78">
                  <c:v>2.9407187195094805E-21</c:v>
                </c:pt>
                <c:pt idx="79">
                  <c:v>1.0210956690498627E-21</c:v>
                </c:pt>
              </c:numCache>
            </c:numRef>
          </c:val>
        </c:ser>
        <c:ser>
          <c:idx val="69"/>
          <c:order val="69"/>
          <c:spPr>
            <a:pattFill prst="pct50">
              <a:fgClr>
                <a:srgbClr val="800000"/>
              </a:fgClr>
              <a:bgClr>
                <a:srgbClr val="FFFFFF"/>
              </a:bgClr>
            </a:pattFill>
            <a:ln w="12700">
              <a:solidFill>
                <a:srgbClr val="000000"/>
              </a:solidFill>
              <a:prstDash val="solid"/>
            </a:ln>
            <a:sp3d prstMaterial="flat"/>
          </c:spPr>
          <c:val>
            <c:numRef>
              <c:f>'3D'!$C$75:$CD$75</c:f>
              <c:numCache>
                <c:formatCode>General</c:formatCode>
                <c:ptCount val="80"/>
                <c:pt idx="0">
                  <c:v>1.614045901565907E-9</c:v>
                </c:pt>
                <c:pt idx="1">
                  <c:v>2.2425932518462568E-9</c:v>
                </c:pt>
                <c:pt idx="2">
                  <c:v>3.061007190640249E-9</c:v>
                </c:pt>
                <c:pt idx="3">
                  <c:v>4.104472949802246E-9</c:v>
                </c:pt>
                <c:pt idx="4">
                  <c:v>5.4066674124893725E-9</c:v>
                </c:pt>
                <c:pt idx="5">
                  <c:v>6.9965045598185468E-9</c:v>
                </c:pt>
                <c:pt idx="6">
                  <c:v>8.8943004768891659E-9</c:v>
                </c:pt>
                <c:pt idx="7">
                  <c:v>1.1107637091124184E-8</c:v>
                </c:pt>
                <c:pt idx="8">
                  <c:v>1.3627330099552902E-8</c:v>
                </c:pt>
                <c:pt idx="9">
                  <c:v>1.6424005409387117E-8</c:v>
                </c:pt>
                <c:pt idx="10">
                  <c:v>1.944583479870005E-8</c:v>
                </c:pt>
                <c:pt idx="11">
                  <c:v>2.2617953850870932E-8</c:v>
                </c:pt>
                <c:pt idx="12">
                  <c:v>2.5843970969778847E-8</c:v>
                </c:pt>
                <c:pt idx="13">
                  <c:v>2.9009776618952804E-8</c:v>
                </c:pt>
                <c:pt idx="14">
                  <c:v>3.198959442632951E-8</c:v>
                </c:pt>
                <c:pt idx="15">
                  <c:v>3.4653913942209555E-8</c:v>
                </c:pt>
                <c:pt idx="16">
                  <c:v>3.6878653877857364E-8</c:v>
                </c:pt>
                <c:pt idx="17">
                  <c:v>3.8554674177840039E-8</c:v>
                </c:pt>
                <c:pt idx="18">
                  <c:v>3.9596629819685858E-8</c:v>
                </c:pt>
                <c:pt idx="19">
                  <c:v>3.9950168819143995E-8</c:v>
                </c:pt>
                <c:pt idx="20">
                  <c:v>3.9596629819685858E-8</c:v>
                </c:pt>
                <c:pt idx="21">
                  <c:v>3.8554674177840039E-8</c:v>
                </c:pt>
                <c:pt idx="22">
                  <c:v>3.6878653877857364E-8</c:v>
                </c:pt>
                <c:pt idx="23">
                  <c:v>3.4653913942209555E-8</c:v>
                </c:pt>
                <c:pt idx="24">
                  <c:v>3.198959442632951E-8</c:v>
                </c:pt>
                <c:pt idx="25">
                  <c:v>2.9009776618952804E-8</c:v>
                </c:pt>
                <c:pt idx="26">
                  <c:v>2.5843970969778847E-8</c:v>
                </c:pt>
                <c:pt idx="27">
                  <c:v>2.2617953850870932E-8</c:v>
                </c:pt>
                <c:pt idx="28">
                  <c:v>1.944583479870005E-8</c:v>
                </c:pt>
                <c:pt idx="29">
                  <c:v>1.6424005409387117E-8</c:v>
                </c:pt>
                <c:pt idx="30">
                  <c:v>1.3627330099552902E-8</c:v>
                </c:pt>
                <c:pt idx="31">
                  <c:v>1.1107637091124184E-8</c:v>
                </c:pt>
                <c:pt idx="32">
                  <c:v>8.8943004768891659E-9</c:v>
                </c:pt>
                <c:pt idx="33">
                  <c:v>6.9965045598185468E-9</c:v>
                </c:pt>
                <c:pt idx="34">
                  <c:v>5.4066674124893725E-9</c:v>
                </c:pt>
                <c:pt idx="35">
                  <c:v>4.104472949802246E-9</c:v>
                </c:pt>
                <c:pt idx="36">
                  <c:v>3.061007190640249E-9</c:v>
                </c:pt>
                <c:pt idx="37">
                  <c:v>2.2425932518462568E-9</c:v>
                </c:pt>
                <c:pt idx="38">
                  <c:v>1.614045901565907E-9</c:v>
                </c:pt>
                <c:pt idx="39">
                  <c:v>1.1411965787461752E-9</c:v>
                </c:pt>
                <c:pt idx="40">
                  <c:v>7.9265508459422195E-10</c:v>
                </c:pt>
                <c:pt idx="41">
                  <c:v>5.4086296900713896E-10</c:v>
                </c:pt>
                <c:pt idx="42">
                  <c:v>3.6255129028383546E-10</c:v>
                </c:pt>
                <c:pt idx="43">
                  <c:v>2.38743123522557E-10</c:v>
                </c:pt>
                <c:pt idx="44">
                  <c:v>1.5444416221326699E-10</c:v>
                </c:pt>
                <c:pt idx="45">
                  <c:v>9.8150232354198412E-11</c:v>
                </c:pt>
                <c:pt idx="46">
                  <c:v>6.1275995575618175E-11</c:v>
                </c:pt>
                <c:pt idx="47">
                  <c:v>3.7581025725226949E-11</c:v>
                </c:pt>
                <c:pt idx="48">
                  <c:v>2.2642589440854148E-11</c:v>
                </c:pt>
                <c:pt idx="49">
                  <c:v>1.3401788617219054E-11</c:v>
                </c:pt>
                <c:pt idx="50">
                  <c:v>7.7925329005087255E-12</c:v>
                </c:pt>
                <c:pt idx="51">
                  <c:v>4.4511654231106933E-12</c:v>
                </c:pt>
                <c:pt idx="52">
                  <c:v>2.497744630630799E-12</c:v>
                </c:pt>
                <c:pt idx="53">
                  <c:v>1.3768972818954383E-12</c:v>
                </c:pt>
                <c:pt idx="54">
                  <c:v>7.4564869200484582E-13</c:v>
                </c:pt>
                <c:pt idx="55">
                  <c:v>3.9668537330916508E-13</c:v>
                </c:pt>
                <c:pt idx="56">
                  <c:v>2.073181494114816E-13</c:v>
                </c:pt>
                <c:pt idx="57">
                  <c:v>1.0644068699401133E-13</c:v>
                </c:pt>
                <c:pt idx="58">
                  <c:v>5.3685527352617751E-14</c:v>
                </c:pt>
                <c:pt idx="59">
                  <c:v>2.6600266477968403E-14</c:v>
                </c:pt>
                <c:pt idx="60">
                  <c:v>1.294773971728746E-14</c:v>
                </c:pt>
                <c:pt idx="61">
                  <c:v>6.1912899399328613E-15</c:v>
                </c:pt>
                <c:pt idx="62">
                  <c:v>2.9083557885235267E-15</c:v>
                </c:pt>
                <c:pt idx="63">
                  <c:v>1.342125521103459E-15</c:v>
                </c:pt>
                <c:pt idx="64">
                  <c:v>6.0844026191340987E-16</c:v>
                </c:pt>
                <c:pt idx="65">
                  <c:v>2.7097046942255136E-16</c:v>
                </c:pt>
                <c:pt idx="66">
                  <c:v>1.1855099189345823E-16</c:v>
                </c:pt>
                <c:pt idx="67">
                  <c:v>5.095275011279E-17</c:v>
                </c:pt>
                <c:pt idx="68">
                  <c:v>2.151341109842217E-17</c:v>
                </c:pt>
                <c:pt idx="69">
                  <c:v>8.9233952956063857E-18</c:v>
                </c:pt>
                <c:pt idx="70">
                  <c:v>3.636052935437958E-18</c:v>
                </c:pt>
                <c:pt idx="71">
                  <c:v>1.4554908233219E-18</c:v>
                </c:pt>
                <c:pt idx="72">
                  <c:v>5.7235826058073565E-19</c:v>
                </c:pt>
                <c:pt idx="73">
                  <c:v>2.2110860671259255E-19</c:v>
                </c:pt>
                <c:pt idx="74">
                  <c:v>8.3911705833952871E-20</c:v>
                </c:pt>
                <c:pt idx="75">
                  <c:v>3.1283739517917349E-20</c:v>
                </c:pt>
                <c:pt idx="76">
                  <c:v>1.1457608577416535E-20</c:v>
                </c:pt>
                <c:pt idx="77">
                  <c:v>4.1223846384763826E-21</c:v>
                </c:pt>
                <c:pt idx="78">
                  <c:v>1.457076151304445E-21</c:v>
                </c:pt>
                <c:pt idx="79">
                  <c:v>5.0593555163990069E-22</c:v>
                </c:pt>
              </c:numCache>
            </c:numRef>
          </c:val>
        </c:ser>
        <c:ser>
          <c:idx val="70"/>
          <c:order val="70"/>
          <c:spPr>
            <a:pattFill prst="pct50">
              <a:fgClr>
                <a:srgbClr val="008080"/>
              </a:fgClr>
              <a:bgClr>
                <a:srgbClr val="FFFFFF"/>
              </a:bgClr>
            </a:pattFill>
            <a:ln w="12700">
              <a:solidFill>
                <a:srgbClr val="000000"/>
              </a:solidFill>
              <a:prstDash val="solid"/>
            </a:ln>
            <a:sp3d prstMaterial="flat"/>
          </c:spPr>
          <c:val>
            <c:numRef>
              <c:f>'3D'!$C$76:$CD$76</c:f>
              <c:numCache>
                <c:formatCode>General</c:formatCode>
                <c:ptCount val="80"/>
                <c:pt idx="0">
                  <c:v>7.8564048381014533E-10</c:v>
                </c:pt>
                <c:pt idx="1">
                  <c:v>1.0915873245367769E-9</c:v>
                </c:pt>
                <c:pt idx="2">
                  <c:v>1.4899521555538338E-9</c:v>
                </c:pt>
                <c:pt idx="3">
                  <c:v>1.9978614678429269E-9</c:v>
                </c:pt>
                <c:pt idx="4">
                  <c:v>2.6317075602544458E-9</c:v>
                </c:pt>
                <c:pt idx="5">
                  <c:v>3.4055643783259068E-9</c:v>
                </c:pt>
                <c:pt idx="6">
                  <c:v>4.3293208223116601E-9</c:v>
                </c:pt>
                <c:pt idx="7">
                  <c:v>5.4066674124893725E-9</c:v>
                </c:pt>
                <c:pt idx="8">
                  <c:v>6.6331336686685765E-9</c:v>
                </c:pt>
                <c:pt idx="9">
                  <c:v>7.9944216849179256E-9</c:v>
                </c:pt>
                <c:pt idx="10">
                  <c:v>9.4653039572921588E-9</c:v>
                </c:pt>
                <c:pt idx="11">
                  <c:v>1.1009340062109932E-8</c:v>
                </c:pt>
                <c:pt idx="12">
                  <c:v>1.2579611172503821E-8</c:v>
                </c:pt>
                <c:pt idx="13">
                  <c:v>1.4120574214170113E-8</c:v>
                </c:pt>
                <c:pt idx="14">
                  <c:v>1.5571007254260348E-8</c:v>
                </c:pt>
                <c:pt idx="15">
                  <c:v>1.6867870789213281E-8</c:v>
                </c:pt>
                <c:pt idx="16">
                  <c:v>1.7950767971814074E-8</c:v>
                </c:pt>
                <c:pt idx="17">
                  <c:v>1.8766574633865335E-8</c:v>
                </c:pt>
                <c:pt idx="18">
                  <c:v>1.9273748893144045E-8</c:v>
                </c:pt>
                <c:pt idx="19">
                  <c:v>1.944583479870005E-8</c:v>
                </c:pt>
                <c:pt idx="20">
                  <c:v>1.9273748893144045E-8</c:v>
                </c:pt>
                <c:pt idx="21">
                  <c:v>1.8766574633865335E-8</c:v>
                </c:pt>
                <c:pt idx="22">
                  <c:v>1.7950767971814074E-8</c:v>
                </c:pt>
                <c:pt idx="23">
                  <c:v>1.6867870789213281E-8</c:v>
                </c:pt>
                <c:pt idx="24">
                  <c:v>1.5571007254260348E-8</c:v>
                </c:pt>
                <c:pt idx="25">
                  <c:v>1.4120574214170113E-8</c:v>
                </c:pt>
                <c:pt idx="26">
                  <c:v>1.2579611172503821E-8</c:v>
                </c:pt>
                <c:pt idx="27">
                  <c:v>1.1009340062109932E-8</c:v>
                </c:pt>
                <c:pt idx="28">
                  <c:v>9.4653039572921588E-9</c:v>
                </c:pt>
                <c:pt idx="29">
                  <c:v>7.9944216849179256E-9</c:v>
                </c:pt>
                <c:pt idx="30">
                  <c:v>6.6331336686685765E-9</c:v>
                </c:pt>
                <c:pt idx="31">
                  <c:v>5.4066674124893725E-9</c:v>
                </c:pt>
                <c:pt idx="32">
                  <c:v>4.3293208223116601E-9</c:v>
                </c:pt>
                <c:pt idx="33">
                  <c:v>3.4055643783259068E-9</c:v>
                </c:pt>
                <c:pt idx="34">
                  <c:v>2.6317075602544458E-9</c:v>
                </c:pt>
                <c:pt idx="35">
                  <c:v>1.9978614678429269E-9</c:v>
                </c:pt>
                <c:pt idx="36">
                  <c:v>1.4899521555538338E-9</c:v>
                </c:pt>
                <c:pt idx="37">
                  <c:v>1.0915873245367769E-9</c:v>
                </c:pt>
                <c:pt idx="38">
                  <c:v>7.8564048381014533E-10</c:v>
                </c:pt>
                <c:pt idx="39">
                  <c:v>5.554800091985029E-10</c:v>
                </c:pt>
                <c:pt idx="40">
                  <c:v>3.8582665062438004E-10</c:v>
                </c:pt>
                <c:pt idx="41">
                  <c:v>2.6326627032943191E-10</c:v>
                </c:pt>
                <c:pt idx="42">
                  <c:v>1.7647265844685631E-10</c:v>
                </c:pt>
                <c:pt idx="43">
                  <c:v>1.1620875396953512E-10</c:v>
                </c:pt>
                <c:pt idx="44">
                  <c:v>7.5176044377155892E-11</c:v>
                </c:pt>
                <c:pt idx="45">
                  <c:v>4.7774847021401844E-11</c:v>
                </c:pt>
                <c:pt idx="46">
                  <c:v>2.9826229082625459E-11</c:v>
                </c:pt>
                <c:pt idx="47">
                  <c:v>1.8292649053043878E-11</c:v>
                </c:pt>
                <c:pt idx="48">
                  <c:v>1.1021331491111213E-11</c:v>
                </c:pt>
                <c:pt idx="49">
                  <c:v>6.5233508433300147E-12</c:v>
                </c:pt>
                <c:pt idx="50">
                  <c:v>3.7930329689649332E-12</c:v>
                </c:pt>
                <c:pt idx="51">
                  <c:v>2.1666148113501516E-12</c:v>
                </c:pt>
                <c:pt idx="52">
                  <c:v>1.2157828337714631E-12</c:v>
                </c:pt>
                <c:pt idx="53">
                  <c:v>6.702078581877543E-13</c:v>
                </c:pt>
                <c:pt idx="54">
                  <c:v>3.6294618298696256E-13</c:v>
                </c:pt>
                <c:pt idx="55">
                  <c:v>1.9308750036456073E-13</c:v>
                </c:pt>
                <c:pt idx="56">
                  <c:v>1.0091257692748563E-13</c:v>
                </c:pt>
                <c:pt idx="57">
                  <c:v>5.1810244520264435E-14</c:v>
                </c:pt>
                <c:pt idx="58">
                  <c:v>2.6131551551287375E-14</c:v>
                </c:pt>
                <c:pt idx="59">
                  <c:v>1.294773971728746E-14</c:v>
                </c:pt>
                <c:pt idx="60">
                  <c:v>6.3023415169722157E-15</c:v>
                </c:pt>
                <c:pt idx="61">
                  <c:v>3.0136243455646117E-15</c:v>
                </c:pt>
                <c:pt idx="62">
                  <c:v>1.4156487411980741E-15</c:v>
                </c:pt>
                <c:pt idx="63">
                  <c:v>6.5328262517856415E-16</c:v>
                </c:pt>
                <c:pt idx="64">
                  <c:v>2.9615967010323105E-16</c:v>
                </c:pt>
                <c:pt idx="65">
                  <c:v>1.3189548728995852E-16</c:v>
                </c:pt>
                <c:pt idx="66">
                  <c:v>5.77049627504332E-17</c:v>
                </c:pt>
                <c:pt idx="67">
                  <c:v>2.4801366064765119E-17</c:v>
                </c:pt>
                <c:pt idx="68">
                  <c:v>1.0471701385551221E-17</c:v>
                </c:pt>
                <c:pt idx="69">
                  <c:v>4.3434827909590059E-18</c:v>
                </c:pt>
                <c:pt idx="70">
                  <c:v>1.7698569691143202E-18</c:v>
                </c:pt>
                <c:pt idx="71">
                  <c:v>7.0846344178097187E-19</c:v>
                </c:pt>
                <c:pt idx="72">
                  <c:v>2.7859667455499716E-19</c:v>
                </c:pt>
                <c:pt idx="73">
                  <c:v>1.0762511312952072E-19</c:v>
                </c:pt>
                <c:pt idx="74">
                  <c:v>4.0844212116125828E-20</c:v>
                </c:pt>
                <c:pt idx="75">
                  <c:v>1.5227430785210499E-20</c:v>
                </c:pt>
                <c:pt idx="76">
                  <c:v>5.5770168229638294E-21</c:v>
                </c:pt>
                <c:pt idx="77">
                  <c:v>2.0065800227131193E-21</c:v>
                </c:pt>
                <c:pt idx="78">
                  <c:v>7.0923510375291269E-22</c:v>
                </c:pt>
                <c:pt idx="79">
                  <c:v>2.4626527113107488E-22</c:v>
                </c:pt>
              </c:numCache>
            </c:numRef>
          </c:val>
        </c:ser>
        <c:ser>
          <c:idx val="71"/>
          <c:order val="71"/>
          <c:spPr>
            <a:pattFill prst="pct50">
              <a:fgClr>
                <a:srgbClr val="0000FF"/>
              </a:fgClr>
              <a:bgClr>
                <a:srgbClr val="FFFFFF"/>
              </a:bgClr>
            </a:pattFill>
            <a:ln w="12700">
              <a:solidFill>
                <a:srgbClr val="000000"/>
              </a:solidFill>
              <a:prstDash val="solid"/>
            </a:ln>
            <a:sp3d prstMaterial="flat"/>
          </c:spPr>
          <c:val>
            <c:numRef>
              <c:f>'3D'!$C$77:$CD$77</c:f>
              <c:numCache>
                <c:formatCode>General</c:formatCode>
                <c:ptCount val="80"/>
                <c:pt idx="0">
                  <c:v>3.7567391143361355E-10</c:v>
                </c:pt>
                <c:pt idx="1">
                  <c:v>5.2197014834482364E-10</c:v>
                </c:pt>
                <c:pt idx="2">
                  <c:v>7.1245838988755162E-10</c:v>
                </c:pt>
                <c:pt idx="3">
                  <c:v>9.5532810184005424E-10</c:v>
                </c:pt>
                <c:pt idx="4">
                  <c:v>1.2584176774030841E-9</c:v>
                </c:pt>
                <c:pt idx="5">
                  <c:v>1.6284569303761157E-9</c:v>
                </c:pt>
                <c:pt idx="6">
                  <c:v>2.070174489075634E-9</c:v>
                </c:pt>
                <c:pt idx="7">
                  <c:v>2.5853350693182396E-9</c:v>
                </c:pt>
                <c:pt idx="8">
                  <c:v>3.1718009976849527E-9</c:v>
                </c:pt>
                <c:pt idx="9">
                  <c:v>3.82273536803708E-9</c:v>
                </c:pt>
                <c:pt idx="10">
                  <c:v>4.5260750099065617E-9</c:v>
                </c:pt>
                <c:pt idx="11">
                  <c:v>5.2643950110329087E-9</c:v>
                </c:pt>
                <c:pt idx="12">
                  <c:v>6.01525994506989E-9</c:v>
                </c:pt>
                <c:pt idx="13">
                  <c:v>6.7521104831555607E-9</c:v>
                </c:pt>
                <c:pt idx="14">
                  <c:v>7.4456718062695126E-9</c:v>
                </c:pt>
                <c:pt idx="15">
                  <c:v>8.0657999778838258E-9</c:v>
                </c:pt>
                <c:pt idx="16">
                  <c:v>8.5836147145877674E-9</c:v>
                </c:pt>
                <c:pt idx="17">
                  <c:v>8.9737133487875487E-9</c:v>
                </c:pt>
                <c:pt idx="18">
                  <c:v>9.2162315765113287E-9</c:v>
                </c:pt>
                <c:pt idx="19">
                  <c:v>9.2985188142174032E-9</c:v>
                </c:pt>
                <c:pt idx="20">
                  <c:v>9.2162315765113287E-9</c:v>
                </c:pt>
                <c:pt idx="21">
                  <c:v>8.9737133487875487E-9</c:v>
                </c:pt>
                <c:pt idx="22">
                  <c:v>8.5836147145877674E-9</c:v>
                </c:pt>
                <c:pt idx="23">
                  <c:v>8.0657999778838258E-9</c:v>
                </c:pt>
                <c:pt idx="24">
                  <c:v>7.4456718062695126E-9</c:v>
                </c:pt>
                <c:pt idx="25">
                  <c:v>6.7521104831555607E-9</c:v>
                </c:pt>
                <c:pt idx="26">
                  <c:v>6.01525994506989E-9</c:v>
                </c:pt>
                <c:pt idx="27">
                  <c:v>5.2643950110329087E-9</c:v>
                </c:pt>
                <c:pt idx="28">
                  <c:v>4.5260750099065617E-9</c:v>
                </c:pt>
                <c:pt idx="29">
                  <c:v>3.82273536803708E-9</c:v>
                </c:pt>
                <c:pt idx="30">
                  <c:v>3.1718009976849527E-9</c:v>
                </c:pt>
                <c:pt idx="31">
                  <c:v>2.5853350693182396E-9</c:v>
                </c:pt>
                <c:pt idx="32">
                  <c:v>2.070174489075634E-9</c:v>
                </c:pt>
                <c:pt idx="33">
                  <c:v>1.6284569303761157E-9</c:v>
                </c:pt>
                <c:pt idx="34">
                  <c:v>1.2584176774030841E-9</c:v>
                </c:pt>
                <c:pt idx="35">
                  <c:v>9.5532810184005424E-10</c:v>
                </c:pt>
                <c:pt idx="36">
                  <c:v>7.1245838988755162E-10</c:v>
                </c:pt>
                <c:pt idx="37">
                  <c:v>5.2197014834482364E-10</c:v>
                </c:pt>
                <c:pt idx="38">
                  <c:v>3.7567391143361355E-10</c:v>
                </c:pt>
                <c:pt idx="39">
                  <c:v>2.656168464826829E-10</c:v>
                </c:pt>
                <c:pt idx="40">
                  <c:v>1.8449279277519695E-10</c:v>
                </c:pt>
                <c:pt idx="41">
                  <c:v>1.2588744032581782E-10</c:v>
                </c:pt>
                <c:pt idx="42">
                  <c:v>8.4384874794511456E-11</c:v>
                </c:pt>
                <c:pt idx="43">
                  <c:v>5.5568161323406513E-11</c:v>
                </c:pt>
                <c:pt idx="44">
                  <c:v>3.5947331151149828E-11</c:v>
                </c:pt>
                <c:pt idx="45">
                  <c:v>2.2844754080938608E-11</c:v>
                </c:pt>
                <c:pt idx="46">
                  <c:v>1.4262167459146046E-11</c:v>
                </c:pt>
                <c:pt idx="47">
                  <c:v>8.7470938194423292E-12</c:v>
                </c:pt>
                <c:pt idx="48">
                  <c:v>5.2701290167637927E-12</c:v>
                </c:pt>
                <c:pt idx="49">
                  <c:v>3.1193055570183224E-12</c:v>
                </c:pt>
                <c:pt idx="50">
                  <c:v>1.8137348583885367E-12</c:v>
                </c:pt>
                <c:pt idx="51">
                  <c:v>1.0360217905300903E-12</c:v>
                </c:pt>
                <c:pt idx="52">
                  <c:v>5.8135737914333361E-13</c:v>
                </c:pt>
                <c:pt idx="53">
                  <c:v>3.2047687555238421E-13</c:v>
                </c:pt>
                <c:pt idx="54">
                  <c:v>1.7355191720945075E-13</c:v>
                </c:pt>
                <c:pt idx="55">
                  <c:v>9.2329682603809349E-14</c:v>
                </c:pt>
                <c:pt idx="56">
                  <c:v>4.8253906549391745E-14</c:v>
                </c:pt>
                <c:pt idx="57">
                  <c:v>2.4774381682656866E-14</c:v>
                </c:pt>
                <c:pt idx="58">
                  <c:v>1.2495463746333108E-14</c:v>
                </c:pt>
                <c:pt idx="59">
                  <c:v>6.1912899399328613E-15</c:v>
                </c:pt>
                <c:pt idx="60">
                  <c:v>3.0136243455646117E-15</c:v>
                </c:pt>
                <c:pt idx="61">
                  <c:v>1.4410408689725831E-15</c:v>
                </c:pt>
                <c:pt idx="62">
                  <c:v>6.7692832890020507E-16</c:v>
                </c:pt>
                <c:pt idx="63">
                  <c:v>3.1238364637502168E-16</c:v>
                </c:pt>
                <c:pt idx="64">
                  <c:v>1.4161625319636174E-16</c:v>
                </c:pt>
                <c:pt idx="65">
                  <c:v>6.3069170481590026E-17</c:v>
                </c:pt>
                <c:pt idx="66">
                  <c:v>2.7593090621364871E-17</c:v>
                </c:pt>
                <c:pt idx="67">
                  <c:v>1.1859401838944403E-17</c:v>
                </c:pt>
                <c:pt idx="68">
                  <c:v>5.007309449986876E-18</c:v>
                </c:pt>
                <c:pt idx="69">
                  <c:v>2.0769463933562447E-18</c:v>
                </c:pt>
                <c:pt idx="70">
                  <c:v>8.4630197140641334E-19</c:v>
                </c:pt>
                <c:pt idx="71">
                  <c:v>3.3876975253466446E-19</c:v>
                </c:pt>
                <c:pt idx="72">
                  <c:v>1.332180616952075E-19</c:v>
                </c:pt>
                <c:pt idx="73">
                  <c:v>5.1463675881068827E-20</c:v>
                </c:pt>
                <c:pt idx="74">
                  <c:v>1.9530695326027914E-20</c:v>
                </c:pt>
                <c:pt idx="75">
                  <c:v>7.2813820087548244E-21</c:v>
                </c:pt>
                <c:pt idx="76">
                  <c:v>2.6667919578851521E-21</c:v>
                </c:pt>
                <c:pt idx="77">
                  <c:v>9.5949709984567564E-22</c:v>
                </c:pt>
                <c:pt idx="78">
                  <c:v>3.3913874226632551E-22</c:v>
                </c:pt>
                <c:pt idx="79">
                  <c:v>1.1775798162461647E-22</c:v>
                </c:pt>
              </c:numCache>
            </c:numRef>
          </c:val>
        </c:ser>
        <c:ser>
          <c:idx val="72"/>
          <c:order val="72"/>
          <c:spPr>
            <a:pattFill prst="pct50">
              <a:fgClr>
                <a:srgbClr val="00CCFF"/>
              </a:fgClr>
              <a:bgClr>
                <a:srgbClr val="FFFFFF"/>
              </a:bgClr>
            </a:pattFill>
            <a:ln w="12700">
              <a:solidFill>
                <a:srgbClr val="000000"/>
              </a:solidFill>
              <a:prstDash val="solid"/>
            </a:ln>
            <a:sp3d prstMaterial="flat"/>
          </c:spPr>
          <c:val>
            <c:numRef>
              <c:f>'3D'!$C$78:$CD$78</c:f>
              <c:numCache>
                <c:formatCode>General</c:formatCode>
                <c:ptCount val="80"/>
                <c:pt idx="0">
                  <c:v>1.7647265844685631E-10</c:v>
                </c:pt>
                <c:pt idx="1">
                  <c:v>2.4519525286383476E-10</c:v>
                </c:pt>
                <c:pt idx="2">
                  <c:v>3.3467702246457501E-10</c:v>
                </c:pt>
                <c:pt idx="3">
                  <c:v>4.4876496527892448E-10</c:v>
                </c:pt>
                <c:pt idx="4">
                  <c:v>5.9114116314431295E-10</c:v>
                </c:pt>
                <c:pt idx="5">
                  <c:v>7.6496694320085242E-10</c:v>
                </c:pt>
                <c:pt idx="6">
                  <c:v>9.7246357656804294E-10</c:v>
                </c:pt>
                <c:pt idx="7">
                  <c:v>1.2144600377423289E-9</c:v>
                </c:pt>
                <c:pt idx="8">
                  <c:v>1.4899521555538338E-9</c:v>
                </c:pt>
                <c:pt idx="9">
                  <c:v>1.7957282962821222E-9</c:v>
                </c:pt>
                <c:pt idx="10">
                  <c:v>2.1261217907840704E-9</c:v>
                </c:pt>
                <c:pt idx="11">
                  <c:v>2.4729472940138153E-9</c:v>
                </c:pt>
                <c:pt idx="12">
                  <c:v>2.8256657740870425E-9</c:v>
                </c:pt>
                <c:pt idx="13">
                  <c:v>3.1718009976849527E-9</c:v>
                </c:pt>
                <c:pt idx="14">
                  <c:v>3.4976011311538093E-9</c:v>
                </c:pt>
                <c:pt idx="15">
                  <c:v>3.7889060732642255E-9</c:v>
                </c:pt>
                <c:pt idx="16">
                  <c:v>4.0321493232955887E-9</c:v>
                </c:pt>
                <c:pt idx="17">
                  <c:v>4.2153979890626907E-9</c:v>
                </c:pt>
                <c:pt idx="18">
                  <c:v>4.3293208223116601E-9</c:v>
                </c:pt>
                <c:pt idx="19">
                  <c:v>4.3679752168604292E-9</c:v>
                </c:pt>
                <c:pt idx="20">
                  <c:v>4.3293208223116601E-9</c:v>
                </c:pt>
                <c:pt idx="21">
                  <c:v>4.2153979890626907E-9</c:v>
                </c:pt>
                <c:pt idx="22">
                  <c:v>4.0321493232955887E-9</c:v>
                </c:pt>
                <c:pt idx="23">
                  <c:v>3.7889060732642255E-9</c:v>
                </c:pt>
                <c:pt idx="24">
                  <c:v>3.4976011311538093E-9</c:v>
                </c:pt>
                <c:pt idx="25">
                  <c:v>3.1718009976849527E-9</c:v>
                </c:pt>
                <c:pt idx="26">
                  <c:v>2.8256657740870425E-9</c:v>
                </c:pt>
                <c:pt idx="27">
                  <c:v>2.4729472940138153E-9</c:v>
                </c:pt>
                <c:pt idx="28">
                  <c:v>2.1261217907840704E-9</c:v>
                </c:pt>
                <c:pt idx="29">
                  <c:v>1.7957282962821222E-9</c:v>
                </c:pt>
                <c:pt idx="30">
                  <c:v>1.4899521555538338E-9</c:v>
                </c:pt>
                <c:pt idx="31">
                  <c:v>1.2144600377423289E-9</c:v>
                </c:pt>
                <c:pt idx="32">
                  <c:v>9.7246357656804294E-10</c:v>
                </c:pt>
                <c:pt idx="33">
                  <c:v>7.6496694320085242E-10</c:v>
                </c:pt>
                <c:pt idx="34">
                  <c:v>5.9114116314431295E-10</c:v>
                </c:pt>
                <c:pt idx="35">
                  <c:v>4.4876496527892448E-10</c:v>
                </c:pt>
                <c:pt idx="36">
                  <c:v>3.3467702246457501E-10</c:v>
                </c:pt>
                <c:pt idx="37">
                  <c:v>2.4519525286383476E-10</c:v>
                </c:pt>
                <c:pt idx="38">
                  <c:v>1.7647265844685631E-10</c:v>
                </c:pt>
                <c:pt idx="39">
                  <c:v>1.2477339948412379E-10</c:v>
                </c:pt>
                <c:pt idx="40">
                  <c:v>8.6665410118789633E-11</c:v>
                </c:pt>
                <c:pt idx="41">
                  <c:v>5.9135570991846181E-11</c:v>
                </c:pt>
                <c:pt idx="42">
                  <c:v>3.9639758669598183E-11</c:v>
                </c:pt>
                <c:pt idx="43">
                  <c:v>2.6103119900776545E-11</c:v>
                </c:pt>
                <c:pt idx="44">
                  <c:v>1.6886243359578907E-11</c:v>
                </c:pt>
                <c:pt idx="45">
                  <c:v>1.0731313411792008E-11</c:v>
                </c:pt>
                <c:pt idx="46">
                  <c:v>6.6996470346451391E-12</c:v>
                </c:pt>
                <c:pt idx="47">
                  <c:v>4.108943562544438E-12</c:v>
                </c:pt>
                <c:pt idx="48">
                  <c:v>2.4756408407416758E-12</c:v>
                </c:pt>
                <c:pt idx="49">
                  <c:v>1.465292444861059E-12</c:v>
                </c:pt>
                <c:pt idx="50">
                  <c:v>8.5200117025991155E-13</c:v>
                </c:pt>
                <c:pt idx="51">
                  <c:v>4.8667079086226173E-13</c:v>
                </c:pt>
                <c:pt idx="52">
                  <c:v>2.7309237900926103E-13</c:v>
                </c:pt>
                <c:pt idx="53">
                  <c:v>1.5054387456304681E-13</c:v>
                </c:pt>
                <c:pt idx="54">
                  <c:v>8.1525938523715181E-14</c:v>
                </c:pt>
                <c:pt idx="55">
                  <c:v>4.3371828723666545E-14</c:v>
                </c:pt>
                <c:pt idx="56">
                  <c:v>2.2667251864046862E-14</c:v>
                </c:pt>
                <c:pt idx="57">
                  <c:v>1.1637755148424998E-14</c:v>
                </c:pt>
                <c:pt idx="58">
                  <c:v>5.8697387248073184E-15</c:v>
                </c:pt>
                <c:pt idx="59">
                  <c:v>2.9083557885235267E-15</c:v>
                </c:pt>
                <c:pt idx="60">
                  <c:v>1.4156487411980741E-15</c:v>
                </c:pt>
                <c:pt idx="61">
                  <c:v>6.7692832890020507E-16</c:v>
                </c:pt>
                <c:pt idx="62">
                  <c:v>3.1798679158511659E-16</c:v>
                </c:pt>
                <c:pt idx="63">
                  <c:v>1.4674208363511546E-16</c:v>
                </c:pt>
                <c:pt idx="64">
                  <c:v>6.6524174078191141E-17</c:v>
                </c:pt>
                <c:pt idx="65">
                  <c:v>2.9626715729210522E-17</c:v>
                </c:pt>
                <c:pt idx="66">
                  <c:v>1.2961842461018816E-17</c:v>
                </c:pt>
                <c:pt idx="67">
                  <c:v>5.5709489171645383E-18</c:v>
                </c:pt>
                <c:pt idx="68">
                  <c:v>2.3521814621971748E-18</c:v>
                </c:pt>
                <c:pt idx="69">
                  <c:v>9.7564467569358903E-19</c:v>
                </c:pt>
                <c:pt idx="70">
                  <c:v>3.9754998736262949E-19</c:v>
                </c:pt>
                <c:pt idx="71">
                  <c:v>1.5913694566395332E-19</c:v>
                </c:pt>
                <c:pt idx="72">
                  <c:v>6.2579127229719312E-20</c:v>
                </c:pt>
                <c:pt idx="73">
                  <c:v>2.417503962817623E-20</c:v>
                </c:pt>
                <c:pt idx="74">
                  <c:v>9.1745357359178109E-21</c:v>
                </c:pt>
                <c:pt idx="75">
                  <c:v>3.4204260693762647E-21</c:v>
                </c:pt>
                <c:pt idx="76">
                  <c:v>1.2527243761398343E-21</c:v>
                </c:pt>
                <c:pt idx="77">
                  <c:v>4.5072335030039981E-22</c:v>
                </c:pt>
                <c:pt idx="78">
                  <c:v>1.593102784318238E-22</c:v>
                </c:pt>
                <c:pt idx="79">
                  <c:v>5.5316761260661609E-23</c:v>
                </c:pt>
              </c:numCache>
            </c:numRef>
          </c:val>
        </c:ser>
        <c:ser>
          <c:idx val="73"/>
          <c:order val="73"/>
          <c:spPr>
            <a:pattFill prst="pct50">
              <a:fgClr>
                <a:srgbClr val="CCFFFF"/>
              </a:fgClr>
              <a:bgClr>
                <a:srgbClr val="FFFFFF"/>
              </a:bgClr>
            </a:pattFill>
            <a:ln w="12700">
              <a:solidFill>
                <a:srgbClr val="000000"/>
              </a:solidFill>
              <a:prstDash val="solid"/>
            </a:ln>
            <a:sp3d prstMaterial="flat"/>
          </c:spPr>
          <c:val>
            <c:numRef>
              <c:f>'3D'!$C$79:$CD$79</c:f>
              <c:numCache>
                <c:formatCode>General</c:formatCode>
                <c:ptCount val="80"/>
                <c:pt idx="0">
                  <c:v>8.1437236672731516E-11</c:v>
                </c:pt>
                <c:pt idx="1">
                  <c:v>1.1315080769022222E-10</c:v>
                </c:pt>
                <c:pt idx="2">
                  <c:v>1.5444416221326699E-10</c:v>
                </c:pt>
                <c:pt idx="3">
                  <c:v>2.0709258312020985E-10</c:v>
                </c:pt>
                <c:pt idx="4">
                  <c:v>2.7279524904122546E-10</c:v>
                </c:pt>
                <c:pt idx="5">
                  <c:v>3.5301102475896833E-10</c:v>
                </c:pt>
                <c:pt idx="6">
                  <c:v>4.4876496527892448E-10</c:v>
                </c:pt>
                <c:pt idx="7">
                  <c:v>5.6043961933616548E-10</c:v>
                </c:pt>
                <c:pt idx="8">
                  <c:v>6.8757158979063509E-10</c:v>
                </c:pt>
                <c:pt idx="9">
                  <c:v>8.2867879676832685E-10</c:v>
                </c:pt>
                <c:pt idx="10">
                  <c:v>9.8114622964823568E-10</c:v>
                </c:pt>
                <c:pt idx="11">
                  <c:v>1.1411965787461752E-9</c:v>
                </c:pt>
                <c:pt idx="12">
                  <c:v>1.3039663731912427E-9</c:v>
                </c:pt>
                <c:pt idx="13">
                  <c:v>1.4636981773868523E-9</c:v>
                </c:pt>
                <c:pt idx="14">
                  <c:v>1.614045901565907E-9</c:v>
                </c:pt>
                <c:pt idx="15">
                  <c:v>1.7484750518001057E-9</c:v>
                </c:pt>
                <c:pt idx="16">
                  <c:v>1.8607250643300301E-9</c:v>
                </c:pt>
                <c:pt idx="17">
                  <c:v>1.9452892404204062E-9</c:v>
                </c:pt>
                <c:pt idx="18">
                  <c:v>1.9978614678429269E-9</c:v>
                </c:pt>
                <c:pt idx="19">
                  <c:v>2.0156993986873729E-9</c:v>
                </c:pt>
                <c:pt idx="20">
                  <c:v>1.9978614678429269E-9</c:v>
                </c:pt>
                <c:pt idx="21">
                  <c:v>1.9452892404204062E-9</c:v>
                </c:pt>
                <c:pt idx="22">
                  <c:v>1.8607250643300301E-9</c:v>
                </c:pt>
                <c:pt idx="23">
                  <c:v>1.7484750518001057E-9</c:v>
                </c:pt>
                <c:pt idx="24">
                  <c:v>1.614045901565907E-9</c:v>
                </c:pt>
                <c:pt idx="25">
                  <c:v>1.4636981773868523E-9</c:v>
                </c:pt>
                <c:pt idx="26">
                  <c:v>1.3039663731912427E-9</c:v>
                </c:pt>
                <c:pt idx="27">
                  <c:v>1.1411965787461752E-9</c:v>
                </c:pt>
                <c:pt idx="28">
                  <c:v>9.8114622964823568E-10</c:v>
                </c:pt>
                <c:pt idx="29">
                  <c:v>8.2867879676832685E-10</c:v>
                </c:pt>
                <c:pt idx="30">
                  <c:v>6.8757158979063509E-10</c:v>
                </c:pt>
                <c:pt idx="31">
                  <c:v>5.6043961933616548E-10</c:v>
                </c:pt>
                <c:pt idx="32">
                  <c:v>4.4876496527892448E-10</c:v>
                </c:pt>
                <c:pt idx="33">
                  <c:v>3.5301102475896833E-10</c:v>
                </c:pt>
                <c:pt idx="34">
                  <c:v>2.7279524904122546E-10</c:v>
                </c:pt>
                <c:pt idx="35">
                  <c:v>2.0709258312020985E-10</c:v>
                </c:pt>
                <c:pt idx="36">
                  <c:v>1.5444416221326699E-10</c:v>
                </c:pt>
                <c:pt idx="37">
                  <c:v>1.1315080769022222E-10</c:v>
                </c:pt>
                <c:pt idx="38">
                  <c:v>8.1437236672731516E-11</c:v>
                </c:pt>
                <c:pt idx="39">
                  <c:v>5.7579462754621954E-11</c:v>
                </c:pt>
                <c:pt idx="40">
                  <c:v>3.9993682745526449E-11</c:v>
                </c:pt>
                <c:pt idx="41">
                  <c:v>2.7289425642615245E-11</c:v>
                </c:pt>
                <c:pt idx="42">
                  <c:v>1.8292649053043878E-11</c:v>
                </c:pt>
                <c:pt idx="43">
                  <c:v>1.2045865756005447E-11</c:v>
                </c:pt>
                <c:pt idx="44">
                  <c:v>7.7925329005087255E-12</c:v>
                </c:pt>
                <c:pt idx="45">
                  <c:v>4.9522034620934947E-12</c:v>
                </c:pt>
                <c:pt idx="46">
                  <c:v>3.0917012640145921E-12</c:v>
                </c:pt>
                <c:pt idx="47">
                  <c:v>1.8961634755369297E-12</c:v>
                </c:pt>
                <c:pt idx="48">
                  <c:v>1.1424395758443885E-12</c:v>
                </c:pt>
                <c:pt idx="49">
                  <c:v>6.7619181734517692E-13</c:v>
                </c:pt>
                <c:pt idx="50">
                  <c:v>3.9317490629176231E-13</c:v>
                </c:pt>
                <c:pt idx="51">
                  <c:v>2.2458507015176431E-13</c:v>
                </c:pt>
                <c:pt idx="52">
                  <c:v>1.2602455756393564E-13</c:v>
                </c:pt>
                <c:pt idx="53">
                  <c:v>6.947182215262499E-14</c:v>
                </c:pt>
                <c:pt idx="54">
                  <c:v>3.7621959168942763E-14</c:v>
                </c:pt>
                <c:pt idx="55">
                  <c:v>2.0014895858567864E-14</c:v>
                </c:pt>
                <c:pt idx="56">
                  <c:v>1.046030796509309E-14</c:v>
                </c:pt>
                <c:pt idx="57">
                  <c:v>5.370501179631784E-15</c:v>
                </c:pt>
                <c:pt idx="58">
                  <c:v>2.7087215999705917E-15</c:v>
                </c:pt>
                <c:pt idx="59">
                  <c:v>1.342125521103459E-15</c:v>
                </c:pt>
                <c:pt idx="60">
                  <c:v>6.5328262517856415E-16</c:v>
                </c:pt>
                <c:pt idx="61">
                  <c:v>3.1238364637502168E-16</c:v>
                </c:pt>
                <c:pt idx="62">
                  <c:v>1.4674208363511546E-16</c:v>
                </c:pt>
                <c:pt idx="63">
                  <c:v>6.7717401097810618E-17</c:v>
                </c:pt>
                <c:pt idx="64">
                  <c:v>3.069906101343826E-17</c:v>
                </c:pt>
                <c:pt idx="65">
                  <c:v>1.367190748929548E-17</c:v>
                </c:pt>
                <c:pt idx="66">
                  <c:v>5.9815307453450398E-18</c:v>
                </c:pt>
                <c:pt idx="67">
                  <c:v>2.5708383919169412E-18</c:v>
                </c:pt>
                <c:pt idx="68">
                  <c:v>1.0854664973035973E-18</c:v>
                </c:pt>
                <c:pt idx="69">
                  <c:v>4.5023295428439311E-19</c:v>
                </c:pt>
                <c:pt idx="70">
                  <c:v>1.8345829147149223E-19</c:v>
                </c:pt>
                <c:pt idx="71">
                  <c:v>7.3437286101255528E-20</c:v>
                </c:pt>
                <c:pt idx="72">
                  <c:v>2.887853132509149E-20</c:v>
                </c:pt>
                <c:pt idx="73">
                  <c:v>1.1156110193496793E-20</c:v>
                </c:pt>
                <c:pt idx="74">
                  <c:v>4.2337937483577888E-21</c:v>
                </c:pt>
                <c:pt idx="75">
                  <c:v>1.5784317513256931E-21</c:v>
                </c:pt>
                <c:pt idx="76">
                  <c:v>5.7809755008662081E-22</c:v>
                </c:pt>
                <c:pt idx="77">
                  <c:v>2.0799632348369651E-22</c:v>
                </c:pt>
                <c:pt idx="78">
                  <c:v>7.3517274365525595E-23</c:v>
                </c:pt>
                <c:pt idx="79">
                  <c:v>2.5527150882186628E-23</c:v>
                </c:pt>
              </c:numCache>
            </c:numRef>
          </c:val>
        </c:ser>
        <c:ser>
          <c:idx val="74"/>
          <c:order val="74"/>
          <c:spPr>
            <a:pattFill prst="pct50">
              <a:fgClr>
                <a:srgbClr val="CCFFCC"/>
              </a:fgClr>
              <a:bgClr>
                <a:srgbClr val="FFFFFF"/>
              </a:bgClr>
            </a:pattFill>
            <a:ln w="12700">
              <a:solidFill>
                <a:srgbClr val="000000"/>
              </a:solidFill>
              <a:prstDash val="solid"/>
            </a:ln>
            <a:sp3d prstMaterial="flat"/>
          </c:spPr>
          <c:val>
            <c:numRef>
              <c:f>'3D'!$C$80:$CD$80</c:f>
              <c:numCache>
                <c:formatCode>General</c:formatCode>
                <c:ptCount val="80"/>
                <c:pt idx="0">
                  <c:v>3.6918822294596529E-11</c:v>
                </c:pt>
                <c:pt idx="1">
                  <c:v>5.1295878056286415E-11</c:v>
                </c:pt>
                <c:pt idx="2">
                  <c:v>7.0015840568159418E-11</c:v>
                </c:pt>
                <c:pt idx="3">
                  <c:v>9.3883517996431005E-11</c:v>
                </c:pt>
                <c:pt idx="4">
                  <c:v>1.2366921734631385E-10</c:v>
                </c:pt>
                <c:pt idx="5">
                  <c:v>1.6003430155033289E-10</c:v>
                </c:pt>
                <c:pt idx="6">
                  <c:v>2.0344346986813932E-10</c:v>
                </c:pt>
                <c:pt idx="7">
                  <c:v>2.5407014725060429E-10</c:v>
                </c:pt>
                <c:pt idx="8">
                  <c:v>3.117042568659929E-10</c:v>
                </c:pt>
                <c:pt idx="9">
                  <c:v>3.7567391143361355E-10</c:v>
                </c:pt>
                <c:pt idx="10">
                  <c:v>4.4479361993781454E-10</c:v>
                </c:pt>
                <c:pt idx="11">
                  <c:v>5.1735097377191666E-10</c:v>
                </c:pt>
                <c:pt idx="12">
                  <c:v>5.9114116314431295E-10</c:v>
                </c:pt>
                <c:pt idx="13">
                  <c:v>6.6355410757649518E-10</c:v>
                </c:pt>
                <c:pt idx="14">
                  <c:v>7.3171286563540633E-10</c:v>
                </c:pt>
                <c:pt idx="15">
                  <c:v>7.9265508459422195E-10</c:v>
                </c:pt>
                <c:pt idx="16">
                  <c:v>8.4354259544890052E-10</c:v>
                </c:pt>
                <c:pt idx="17">
                  <c:v>8.8187898697107512E-10</c:v>
                </c:pt>
                <c:pt idx="18">
                  <c:v>9.0571212278390293E-10</c:v>
                </c:pt>
                <c:pt idx="19">
                  <c:v>9.1379878468276006E-10</c:v>
                </c:pt>
                <c:pt idx="20">
                  <c:v>9.0571212278390293E-10</c:v>
                </c:pt>
                <c:pt idx="21">
                  <c:v>8.8187898697107512E-10</c:v>
                </c:pt>
                <c:pt idx="22">
                  <c:v>8.4354259544890052E-10</c:v>
                </c:pt>
                <c:pt idx="23">
                  <c:v>7.9265508459422195E-10</c:v>
                </c:pt>
                <c:pt idx="24">
                  <c:v>7.3171286563540633E-10</c:v>
                </c:pt>
                <c:pt idx="25">
                  <c:v>6.6355410757649518E-10</c:v>
                </c:pt>
                <c:pt idx="26">
                  <c:v>5.9114116314431295E-10</c:v>
                </c:pt>
                <c:pt idx="27">
                  <c:v>5.1735097377191666E-10</c:v>
                </c:pt>
                <c:pt idx="28">
                  <c:v>4.4479361993781454E-10</c:v>
                </c:pt>
                <c:pt idx="29">
                  <c:v>3.7567391143361355E-10</c:v>
                </c:pt>
                <c:pt idx="30">
                  <c:v>3.117042568659929E-10</c:v>
                </c:pt>
                <c:pt idx="31">
                  <c:v>2.5407014725060429E-10</c:v>
                </c:pt>
                <c:pt idx="32">
                  <c:v>2.0344346986813932E-10</c:v>
                </c:pt>
                <c:pt idx="33">
                  <c:v>1.6003430155033289E-10</c:v>
                </c:pt>
                <c:pt idx="34">
                  <c:v>1.2366921734631385E-10</c:v>
                </c:pt>
                <c:pt idx="35">
                  <c:v>9.3883517996431005E-11</c:v>
                </c:pt>
                <c:pt idx="36">
                  <c:v>7.0015840568159418E-11</c:v>
                </c:pt>
                <c:pt idx="37">
                  <c:v>5.1295878056286415E-11</c:v>
                </c:pt>
                <c:pt idx="38">
                  <c:v>3.6918822294596529E-11</c:v>
                </c:pt>
                <c:pt idx="39">
                  <c:v>2.6103119900776545E-11</c:v>
                </c:pt>
                <c:pt idx="40">
                  <c:v>1.8130768264181048E-11</c:v>
                </c:pt>
                <c:pt idx="41">
                  <c:v>1.237141014337321E-11</c:v>
                </c:pt>
                <c:pt idx="42">
                  <c:v>8.2928042168317275E-12</c:v>
                </c:pt>
                <c:pt idx="43">
                  <c:v>5.4608824586927775E-12</c:v>
                </c:pt>
                <c:pt idx="44">
                  <c:v>3.5326731251308496E-12</c:v>
                </c:pt>
                <c:pt idx="45">
                  <c:v>2.2450358957837E-12</c:v>
                </c:pt>
                <c:pt idx="46">
                  <c:v>1.4015943347001269E-12</c:v>
                </c:pt>
                <c:pt idx="47">
                  <c:v>8.5960827325434813E-13</c:v>
                </c:pt>
                <c:pt idx="48">
                  <c:v>5.1791447507496599E-13</c:v>
                </c:pt>
                <c:pt idx="49">
                  <c:v>3.0654534168379939E-13</c:v>
                </c:pt>
                <c:pt idx="50">
                  <c:v>1.7824222786946044E-13</c:v>
                </c:pt>
                <c:pt idx="51">
                  <c:v>1.0181357611964224E-13</c:v>
                </c:pt>
                <c:pt idx="52">
                  <c:v>5.7132074165969617E-14</c:v>
                </c:pt>
                <c:pt idx="53">
                  <c:v>3.1494411663815781E-14</c:v>
                </c:pt>
                <c:pt idx="54">
                  <c:v>1.7055569192684036E-14</c:v>
                </c:pt>
                <c:pt idx="55">
                  <c:v>9.0735689671889721E-15</c:v>
                </c:pt>
                <c:pt idx="56">
                  <c:v>4.742084416026521E-15</c:v>
                </c:pt>
                <c:pt idx="57">
                  <c:v>2.4346673190856947E-15</c:v>
                </c:pt>
                <c:pt idx="58">
                  <c:v>1.2279740261414571E-15</c:v>
                </c:pt>
                <c:pt idx="59">
                  <c:v>6.0844026191340987E-16</c:v>
                </c:pt>
                <c:pt idx="60">
                  <c:v>2.9615967010323105E-16</c:v>
                </c:pt>
                <c:pt idx="61">
                  <c:v>1.4161625319636174E-16</c:v>
                </c:pt>
                <c:pt idx="62">
                  <c:v>6.6524174078191141E-17</c:v>
                </c:pt>
                <c:pt idx="63">
                  <c:v>3.069906101343826E-17</c:v>
                </c:pt>
                <c:pt idx="64">
                  <c:v>1.3917136981461374E-17</c:v>
                </c:pt>
                <c:pt idx="65">
                  <c:v>6.1980335243186129E-18</c:v>
                </c:pt>
                <c:pt idx="66">
                  <c:v>2.7116719532675836E-18</c:v>
                </c:pt>
                <c:pt idx="67">
                  <c:v>1.1654659418360195E-18</c:v>
                </c:pt>
                <c:pt idx="68">
                  <c:v>4.9208625388081705E-19</c:v>
                </c:pt>
                <c:pt idx="69">
                  <c:v>2.0410896918316665E-19</c:v>
                </c:pt>
                <c:pt idx="70">
                  <c:v>8.3169129234147975E-20</c:v>
                </c:pt>
                <c:pt idx="71">
                  <c:v>3.3292118275883469E-20</c:v>
                </c:pt>
                <c:pt idx="72">
                  <c:v>1.3091816590051177E-20</c:v>
                </c:pt>
                <c:pt idx="73">
                  <c:v>5.0575199572133969E-21</c:v>
                </c:pt>
                <c:pt idx="74">
                  <c:v>1.9193514590351207E-21</c:v>
                </c:pt>
                <c:pt idx="75">
                  <c:v>7.1556751815542493E-22</c:v>
                </c:pt>
                <c:pt idx="76">
                  <c:v>2.6207520776224746E-22</c:v>
                </c:pt>
                <c:pt idx="77">
                  <c:v>9.4293220378820754E-23</c:v>
                </c:pt>
                <c:pt idx="78">
                  <c:v>3.3328380219865248E-23</c:v>
                </c:pt>
                <c:pt idx="79">
                  <c:v>1.1572499087783589E-23</c:v>
                </c:pt>
              </c:numCache>
            </c:numRef>
          </c:val>
        </c:ser>
        <c:ser>
          <c:idx val="75"/>
          <c:order val="75"/>
          <c:spPr>
            <a:pattFill prst="pct50">
              <a:fgClr>
                <a:srgbClr val="FFFF99"/>
              </a:fgClr>
              <a:bgClr>
                <a:srgbClr val="FFFFFF"/>
              </a:bgClr>
            </a:pattFill>
            <a:ln w="12700">
              <a:solidFill>
                <a:srgbClr val="000000"/>
              </a:solidFill>
              <a:prstDash val="solid"/>
            </a:ln>
            <a:sp3d prstMaterial="flat"/>
          </c:spPr>
          <c:val>
            <c:numRef>
              <c:f>'3D'!$C$81:$CD$81</c:f>
              <c:numCache>
                <c:formatCode>General</c:formatCode>
                <c:ptCount val="80"/>
                <c:pt idx="0">
                  <c:v>1.6441894519331226E-11</c:v>
                </c:pt>
                <c:pt idx="1">
                  <c:v>2.2844754080938608E-11</c:v>
                </c:pt>
                <c:pt idx="2">
                  <c:v>3.1181738575460457E-11</c:v>
                </c:pt>
                <c:pt idx="3">
                  <c:v>4.1811271434489043E-11</c:v>
                </c:pt>
                <c:pt idx="4">
                  <c:v>5.5076410906908488E-11</c:v>
                </c:pt>
                <c:pt idx="5">
                  <c:v>7.1271696712560353E-11</c:v>
                </c:pt>
                <c:pt idx="6">
                  <c:v>9.0604083887807201E-11</c:v>
                </c:pt>
                <c:pt idx="7">
                  <c:v>1.1315080769022222E-10</c:v>
                </c:pt>
                <c:pt idx="8">
                  <c:v>1.3881830985077916E-10</c:v>
                </c:pt>
                <c:pt idx="9">
                  <c:v>1.673073636035261E-10</c:v>
                </c:pt>
                <c:pt idx="10">
                  <c:v>1.9809000740956361E-10</c:v>
                </c:pt>
                <c:pt idx="11">
                  <c:v>2.3040361559626699E-10</c:v>
                </c:pt>
                <c:pt idx="12">
                  <c:v>2.6326627032943191E-10</c:v>
                </c:pt>
                <c:pt idx="13">
                  <c:v>2.9551556540952944E-10</c:v>
                </c:pt>
                <c:pt idx="14">
                  <c:v>3.2587024740969897E-10</c:v>
                </c:pt>
                <c:pt idx="15">
                  <c:v>3.5301102475896833E-10</c:v>
                </c:pt>
                <c:pt idx="16">
                  <c:v>3.7567391143361355E-10</c:v>
                </c:pt>
                <c:pt idx="17">
                  <c:v>3.9274712413334827E-10</c:v>
                </c:pt>
                <c:pt idx="18">
                  <c:v>4.0336127379317656E-10</c:v>
                </c:pt>
                <c:pt idx="19">
                  <c:v>4.0696268991890213E-10</c:v>
                </c:pt>
                <c:pt idx="20">
                  <c:v>4.0336127379317656E-10</c:v>
                </c:pt>
                <c:pt idx="21">
                  <c:v>3.9274712413334827E-10</c:v>
                </c:pt>
                <c:pt idx="22">
                  <c:v>3.7567391143361355E-10</c:v>
                </c:pt>
                <c:pt idx="23">
                  <c:v>3.5301102475896833E-10</c:v>
                </c:pt>
                <c:pt idx="24">
                  <c:v>3.2587024740969897E-10</c:v>
                </c:pt>
                <c:pt idx="25">
                  <c:v>2.9551556540952944E-10</c:v>
                </c:pt>
                <c:pt idx="26">
                  <c:v>2.6326627032943191E-10</c:v>
                </c:pt>
                <c:pt idx="27">
                  <c:v>2.3040361559626699E-10</c:v>
                </c:pt>
                <c:pt idx="28">
                  <c:v>1.9809000740956361E-10</c:v>
                </c:pt>
                <c:pt idx="29">
                  <c:v>1.673073636035261E-10</c:v>
                </c:pt>
                <c:pt idx="30">
                  <c:v>1.3881830985077916E-10</c:v>
                </c:pt>
                <c:pt idx="31">
                  <c:v>1.1315080769022222E-10</c:v>
                </c:pt>
                <c:pt idx="32">
                  <c:v>9.0604083887807201E-11</c:v>
                </c:pt>
                <c:pt idx="33">
                  <c:v>7.1271696712560353E-11</c:v>
                </c:pt>
                <c:pt idx="34">
                  <c:v>5.5076410906908488E-11</c:v>
                </c:pt>
                <c:pt idx="35">
                  <c:v>4.1811271434489043E-11</c:v>
                </c:pt>
                <c:pt idx="36">
                  <c:v>3.1181738575460457E-11</c:v>
                </c:pt>
                <c:pt idx="37">
                  <c:v>2.2844754080938608E-11</c:v>
                </c:pt>
                <c:pt idx="38">
                  <c:v>1.6441894519331226E-11</c:v>
                </c:pt>
                <c:pt idx="39">
                  <c:v>1.1625093038161156E-11</c:v>
                </c:pt>
                <c:pt idx="40">
                  <c:v>8.074585288104692E-12</c:v>
                </c:pt>
                <c:pt idx="41">
                  <c:v>5.5096400153180759E-12</c:v>
                </c:pt>
                <c:pt idx="42">
                  <c:v>3.6932221487077883E-12</c:v>
                </c:pt>
                <c:pt idx="43">
                  <c:v>2.4320183523685604E-12</c:v>
                </c:pt>
                <c:pt idx="44">
                  <c:v>1.5732852589715094E-12</c:v>
                </c:pt>
                <c:pt idx="45">
                  <c:v>9.9983263539775793E-13</c:v>
                </c:pt>
                <c:pt idx="46">
                  <c:v>6.24203719884225E-13</c:v>
                </c:pt>
                <c:pt idx="47">
                  <c:v>3.8282880325954823E-13</c:v>
                </c:pt>
                <c:pt idx="48">
                  <c:v>2.3065457238227421E-13</c:v>
                </c:pt>
                <c:pt idx="49">
                  <c:v>1.3652077341847005E-13</c:v>
                </c:pt>
                <c:pt idx="50">
                  <c:v>7.9380644543182012E-14</c:v>
                </c:pt>
                <c:pt idx="51">
                  <c:v>4.5342943657226904E-14</c:v>
                </c:pt>
                <c:pt idx="52">
                  <c:v>2.5443919353975795E-14</c:v>
                </c:pt>
                <c:pt idx="53">
                  <c:v>1.4026118991359027E-14</c:v>
                </c:pt>
                <c:pt idx="54">
                  <c:v>7.5957425563466039E-15</c:v>
                </c:pt>
                <c:pt idx="55">
                  <c:v>4.0409377818704556E-15</c:v>
                </c:pt>
                <c:pt idx="56">
                  <c:v>2.1118997553040462E-15</c:v>
                </c:pt>
                <c:pt idx="57">
                  <c:v>1.0842854880538383E-15</c:v>
                </c:pt>
                <c:pt idx="58">
                  <c:v>5.4688145925096943E-16</c:v>
                </c:pt>
                <c:pt idx="59">
                  <c:v>2.7097046942255136E-16</c:v>
                </c:pt>
                <c:pt idx="60">
                  <c:v>1.3189548728995852E-16</c:v>
                </c:pt>
                <c:pt idx="61">
                  <c:v>6.3069170481590026E-17</c:v>
                </c:pt>
                <c:pt idx="62">
                  <c:v>2.9626715729210522E-17</c:v>
                </c:pt>
                <c:pt idx="63">
                  <c:v>1.367190748929548E-17</c:v>
                </c:pt>
                <c:pt idx="64">
                  <c:v>6.1980335243186129E-18</c:v>
                </c:pt>
                <c:pt idx="65">
                  <c:v>2.7603105164337889E-18</c:v>
                </c:pt>
                <c:pt idx="66">
                  <c:v>1.2076502297631545E-18</c:v>
                </c:pt>
                <c:pt idx="67">
                  <c:v>5.1904331965500898E-19</c:v>
                </c:pt>
                <c:pt idx="68">
                  <c:v>2.1915190620545304E-19</c:v>
                </c:pt>
                <c:pt idx="69">
                  <c:v>9.0900465756466525E-20</c:v>
                </c:pt>
                <c:pt idx="70">
                  <c:v>3.7039590245342527E-20</c:v>
                </c:pt>
                <c:pt idx="71">
                  <c:v>1.4826732354820865E-20</c:v>
                </c:pt>
                <c:pt idx="72">
                  <c:v>5.8304749193355469E-21</c:v>
                </c:pt>
                <c:pt idx="73">
                  <c:v>2.2523798024317005E-21</c:v>
                </c:pt>
                <c:pt idx="74">
                  <c:v>8.5478821570097642E-22</c:v>
                </c:pt>
                <c:pt idx="75">
                  <c:v>3.1867987448486535E-22</c:v>
                </c:pt>
                <c:pt idx="76">
                  <c:v>1.1671588242372898E-22</c:v>
                </c:pt>
                <c:pt idx="77">
                  <c:v>4.1993733467048867E-23</c:v>
                </c:pt>
                <c:pt idx="78">
                  <c:v>1.4842881706857444E-23</c:v>
                </c:pt>
                <c:pt idx="79">
                  <c:v>5.1538428774377075E-24</c:v>
                </c:pt>
              </c:numCache>
            </c:numRef>
          </c:val>
        </c:ser>
        <c:ser>
          <c:idx val="76"/>
          <c:order val="76"/>
          <c:spPr>
            <a:pattFill prst="pct50">
              <a:fgClr>
                <a:srgbClr val="99CCFF"/>
              </a:fgClr>
              <a:bgClr>
                <a:srgbClr val="FFFFFF"/>
              </a:bgClr>
            </a:pattFill>
            <a:ln w="12700">
              <a:solidFill>
                <a:srgbClr val="000000"/>
              </a:solidFill>
              <a:prstDash val="solid"/>
            </a:ln>
            <a:sp3d prstMaterial="flat"/>
          </c:spPr>
          <c:val>
            <c:numRef>
              <c:f>'3D'!$C$82:$CD$82</c:f>
              <c:numCache>
                <c:formatCode>General</c:formatCode>
                <c:ptCount val="80"/>
                <c:pt idx="0">
                  <c:v>7.1934145002152761E-12</c:v>
                </c:pt>
                <c:pt idx="1">
                  <c:v>9.9946989117627321E-12</c:v>
                </c:pt>
                <c:pt idx="2">
                  <c:v>1.3642173056573289E-11</c:v>
                </c:pt>
                <c:pt idx="3">
                  <c:v>1.8292649053043878E-11</c:v>
                </c:pt>
                <c:pt idx="4">
                  <c:v>2.4096216672097159E-11</c:v>
                </c:pt>
                <c:pt idx="5">
                  <c:v>3.1181738575460457E-11</c:v>
                </c:pt>
                <c:pt idx="6">
                  <c:v>3.9639758669598183E-11</c:v>
                </c:pt>
                <c:pt idx="7">
                  <c:v>4.9504067782027239E-11</c:v>
                </c:pt>
                <c:pt idx="8">
                  <c:v>6.0733733682692099E-11</c:v>
                </c:pt>
                <c:pt idx="9">
                  <c:v>7.3197843102775994E-11</c:v>
                </c:pt>
                <c:pt idx="10">
                  <c:v>8.6665410118789633E-11</c:v>
                </c:pt>
                <c:pt idx="11">
                  <c:v>1.0080278202633989E-10</c:v>
                </c:pt>
                <c:pt idx="12">
                  <c:v>1.1518036465802423E-10</c:v>
                </c:pt>
                <c:pt idx="13">
                  <c:v>1.2928959924641996E-10</c:v>
                </c:pt>
                <c:pt idx="14">
                  <c:v>1.4256993074305552E-10</c:v>
                </c:pt>
                <c:pt idx="15">
                  <c:v>1.5444416221326699E-10</c:v>
                </c:pt>
                <c:pt idx="16">
                  <c:v>1.6435929318740579E-10</c:v>
                </c:pt>
                <c:pt idx="17">
                  <c:v>1.7182891268016886E-10</c:v>
                </c:pt>
                <c:pt idx="18">
                  <c:v>1.7647265844685631E-10</c:v>
                </c:pt>
                <c:pt idx="19">
                  <c:v>1.7804829676211409E-10</c:v>
                </c:pt>
                <c:pt idx="20">
                  <c:v>1.7647265844685631E-10</c:v>
                </c:pt>
                <c:pt idx="21">
                  <c:v>1.7182891268016886E-10</c:v>
                </c:pt>
                <c:pt idx="22">
                  <c:v>1.6435929318740579E-10</c:v>
                </c:pt>
                <c:pt idx="23">
                  <c:v>1.5444416221326699E-10</c:v>
                </c:pt>
                <c:pt idx="24">
                  <c:v>1.4256993074305552E-10</c:v>
                </c:pt>
                <c:pt idx="25">
                  <c:v>1.2928959924641996E-10</c:v>
                </c:pt>
                <c:pt idx="26">
                  <c:v>1.1518036465802423E-10</c:v>
                </c:pt>
                <c:pt idx="27">
                  <c:v>1.0080278202633989E-10</c:v>
                </c:pt>
                <c:pt idx="28">
                  <c:v>8.6665410118789633E-11</c:v>
                </c:pt>
                <c:pt idx="29">
                  <c:v>7.3197843102775994E-11</c:v>
                </c:pt>
                <c:pt idx="30">
                  <c:v>6.0733733682692099E-11</c:v>
                </c:pt>
                <c:pt idx="31">
                  <c:v>4.9504067782027239E-11</c:v>
                </c:pt>
                <c:pt idx="32">
                  <c:v>3.9639758669598183E-11</c:v>
                </c:pt>
                <c:pt idx="33">
                  <c:v>3.1181738575460457E-11</c:v>
                </c:pt>
                <c:pt idx="34">
                  <c:v>2.4096216672097159E-11</c:v>
                </c:pt>
                <c:pt idx="35">
                  <c:v>1.8292649053043878E-11</c:v>
                </c:pt>
                <c:pt idx="36">
                  <c:v>1.3642173056573289E-11</c:v>
                </c:pt>
                <c:pt idx="37">
                  <c:v>9.9946989117627321E-12</c:v>
                </c:pt>
                <c:pt idx="38">
                  <c:v>7.1934145002152761E-12</c:v>
                </c:pt>
                <c:pt idx="39">
                  <c:v>5.0860387608460121E-12</c:v>
                </c:pt>
                <c:pt idx="40">
                  <c:v>3.5326731251308496E-12</c:v>
                </c:pt>
                <c:pt idx="41">
                  <c:v>2.410496207146782E-12</c:v>
                </c:pt>
                <c:pt idx="42">
                  <c:v>1.6158039285433736E-12</c:v>
                </c:pt>
                <c:pt idx="43">
                  <c:v>1.0640206978672032E-12</c:v>
                </c:pt>
                <c:pt idx="44">
                  <c:v>6.8832049625148628E-13</c:v>
                </c:pt>
                <c:pt idx="45">
                  <c:v>4.374319862472418E-13</c:v>
                </c:pt>
                <c:pt idx="46">
                  <c:v>2.7309237900926103E-13</c:v>
                </c:pt>
                <c:pt idx="47">
                  <c:v>1.6748959563203261E-13</c:v>
                </c:pt>
                <c:pt idx="48">
                  <c:v>1.0091257692748563E-13</c:v>
                </c:pt>
                <c:pt idx="49">
                  <c:v>5.9728549525384825E-14</c:v>
                </c:pt>
                <c:pt idx="50">
                  <c:v>3.4729445491941435E-14</c:v>
                </c:pt>
                <c:pt idx="51">
                  <c:v>1.9837774047440208E-14</c:v>
                </c:pt>
                <c:pt idx="52">
                  <c:v>1.1131847258112882E-14</c:v>
                </c:pt>
                <c:pt idx="53">
                  <c:v>6.1365001226325742E-15</c:v>
                </c:pt>
                <c:pt idx="54">
                  <c:v>3.3231769356314242E-15</c:v>
                </c:pt>
                <c:pt idx="55">
                  <c:v>1.767931329348851E-15</c:v>
                </c:pt>
                <c:pt idx="56">
                  <c:v>9.2396714411128274E-16</c:v>
                </c:pt>
                <c:pt idx="57">
                  <c:v>4.7438054921038803E-16</c:v>
                </c:pt>
                <c:pt idx="58">
                  <c:v>2.3926348720030881E-16</c:v>
                </c:pt>
                <c:pt idx="59">
                  <c:v>1.1855099189345823E-16</c:v>
                </c:pt>
                <c:pt idx="60">
                  <c:v>5.77049627504332E-17</c:v>
                </c:pt>
                <c:pt idx="61">
                  <c:v>2.7593090621364871E-17</c:v>
                </c:pt>
                <c:pt idx="62">
                  <c:v>1.2961842461018816E-17</c:v>
                </c:pt>
                <c:pt idx="63">
                  <c:v>5.9815307453450398E-18</c:v>
                </c:pt>
                <c:pt idx="64">
                  <c:v>2.7116719532675836E-18</c:v>
                </c:pt>
                <c:pt idx="65">
                  <c:v>1.2076502297631545E-18</c:v>
                </c:pt>
                <c:pt idx="66">
                  <c:v>5.2835326633149219E-19</c:v>
                </c:pt>
                <c:pt idx="67">
                  <c:v>2.2708415611451705E-19</c:v>
                </c:pt>
                <c:pt idx="68">
                  <c:v>9.5880100556213431E-20</c:v>
                </c:pt>
                <c:pt idx="69">
                  <c:v>3.9769427281028616E-20</c:v>
                </c:pt>
                <c:pt idx="70">
                  <c:v>1.6205013676472497E-20</c:v>
                </c:pt>
                <c:pt idx="71">
                  <c:v>6.4867726396482367E-21</c:v>
                </c:pt>
                <c:pt idx="72">
                  <c:v>2.5508631489259636E-21</c:v>
                </c:pt>
                <c:pt idx="73">
                  <c:v>9.8542789650880943E-22</c:v>
                </c:pt>
                <c:pt idx="74">
                  <c:v>3.7397429707429369E-22</c:v>
                </c:pt>
                <c:pt idx="75">
                  <c:v>1.3942410513283739E-22</c:v>
                </c:pt>
                <c:pt idx="76">
                  <c:v>5.1063806548883419E-23</c:v>
                </c:pt>
                <c:pt idx="77">
                  <c:v>1.8372477142757721E-23</c:v>
                </c:pt>
                <c:pt idx="78">
                  <c:v>6.4938380652883494E-24</c:v>
                </c:pt>
                <c:pt idx="79">
                  <c:v>2.2548331059296828E-24</c:v>
                </c:pt>
              </c:numCache>
            </c:numRef>
          </c:val>
        </c:ser>
        <c:ser>
          <c:idx val="77"/>
          <c:order val="77"/>
          <c:spPr>
            <a:pattFill prst="pct50">
              <a:fgClr>
                <a:srgbClr val="FF99CC"/>
              </a:fgClr>
              <a:bgClr>
                <a:srgbClr val="FFFFFF"/>
              </a:bgClr>
            </a:pattFill>
            <a:ln w="12700">
              <a:solidFill>
                <a:srgbClr val="000000"/>
              </a:solidFill>
              <a:prstDash val="solid"/>
            </a:ln>
            <a:sp3d prstMaterial="flat"/>
          </c:spPr>
          <c:val>
            <c:numRef>
              <c:f>'3D'!$C$83:$CD$83</c:f>
              <c:numCache>
                <c:formatCode>General</c:formatCode>
                <c:ptCount val="80"/>
                <c:pt idx="0">
                  <c:v>3.0917012640145921E-12</c:v>
                </c:pt>
                <c:pt idx="1">
                  <c:v>4.2956822880173698E-12</c:v>
                </c:pt>
                <c:pt idx="2">
                  <c:v>5.8633523317266248E-12</c:v>
                </c:pt>
                <c:pt idx="3">
                  <c:v>7.8621086269641056E-12</c:v>
                </c:pt>
                <c:pt idx="4">
                  <c:v>1.035645916704267E-11</c:v>
                </c:pt>
                <c:pt idx="5">
                  <c:v>1.3401788617219054E-11</c:v>
                </c:pt>
                <c:pt idx="6">
                  <c:v>1.7037012392426736E-11</c:v>
                </c:pt>
                <c:pt idx="7">
                  <c:v>2.1276653657449781E-11</c:v>
                </c:pt>
                <c:pt idx="8">
                  <c:v>2.6103119900776545E-11</c:v>
                </c:pt>
                <c:pt idx="9">
                  <c:v>3.1460145114287746E-11</c:v>
                </c:pt>
                <c:pt idx="10">
                  <c:v>3.7248452456421866E-11</c:v>
                </c:pt>
                <c:pt idx="11">
                  <c:v>4.332463930692392E-11</c:v>
                </c:pt>
                <c:pt idx="12">
                  <c:v>4.9504067782027239E-11</c:v>
                </c:pt>
                <c:pt idx="13">
                  <c:v>5.5568161323406513E-11</c:v>
                </c:pt>
                <c:pt idx="14">
                  <c:v>6.1275995575618175E-11</c:v>
                </c:pt>
                <c:pt idx="15">
                  <c:v>6.6379493565975308E-11</c:v>
                </c:pt>
                <c:pt idx="16">
                  <c:v>7.0640977867303619E-11</c:v>
                </c:pt>
                <c:pt idx="17">
                  <c:v>7.385139095093598E-11</c:v>
                </c:pt>
                <c:pt idx="18">
                  <c:v>7.5847254619879037E-11</c:v>
                </c:pt>
                <c:pt idx="19">
                  <c:v>7.6524457771562803E-11</c:v>
                </c:pt>
                <c:pt idx="20">
                  <c:v>7.5847254619879037E-11</c:v>
                </c:pt>
                <c:pt idx="21">
                  <c:v>7.385139095093598E-11</c:v>
                </c:pt>
                <c:pt idx="22">
                  <c:v>7.0640977867303619E-11</c:v>
                </c:pt>
                <c:pt idx="23">
                  <c:v>6.6379493565975308E-11</c:v>
                </c:pt>
                <c:pt idx="24">
                  <c:v>6.1275995575618175E-11</c:v>
                </c:pt>
                <c:pt idx="25">
                  <c:v>5.5568161323406513E-11</c:v>
                </c:pt>
                <c:pt idx="26">
                  <c:v>4.9504067782027239E-11</c:v>
                </c:pt>
                <c:pt idx="27">
                  <c:v>4.332463930692392E-11</c:v>
                </c:pt>
                <c:pt idx="28">
                  <c:v>3.7248452456421866E-11</c:v>
                </c:pt>
                <c:pt idx="29">
                  <c:v>3.1460145114287746E-11</c:v>
                </c:pt>
                <c:pt idx="30">
                  <c:v>2.6103119900776545E-11</c:v>
                </c:pt>
                <c:pt idx="31">
                  <c:v>2.1276653657449781E-11</c:v>
                </c:pt>
                <c:pt idx="32">
                  <c:v>1.7037012392426736E-11</c:v>
                </c:pt>
                <c:pt idx="33">
                  <c:v>1.3401788617219054E-11</c:v>
                </c:pt>
                <c:pt idx="34">
                  <c:v>1.035645916704267E-11</c:v>
                </c:pt>
                <c:pt idx="35">
                  <c:v>7.8621086269641056E-12</c:v>
                </c:pt>
                <c:pt idx="36">
                  <c:v>5.8633523317266248E-12</c:v>
                </c:pt>
                <c:pt idx="37">
                  <c:v>4.2956822880173698E-12</c:v>
                </c:pt>
                <c:pt idx="38">
                  <c:v>3.0917012640145921E-12</c:v>
                </c:pt>
                <c:pt idx="39">
                  <c:v>2.1859594585108761E-12</c:v>
                </c:pt>
                <c:pt idx="40">
                  <c:v>1.5183290169071437E-12</c:v>
                </c:pt>
                <c:pt idx="41">
                  <c:v>1.0360217905300903E-12</c:v>
                </c:pt>
                <c:pt idx="42">
                  <c:v>6.9446617432205065E-13</c:v>
                </c:pt>
                <c:pt idx="43">
                  <c:v>4.5731191167077818E-13</c:v>
                </c:pt>
                <c:pt idx="44">
                  <c:v>2.9583744246132174E-13</c:v>
                </c:pt>
                <c:pt idx="45">
                  <c:v>1.8800654748319366E-13</c:v>
                </c:pt>
                <c:pt idx="46">
                  <c:v>1.1737403055953705E-13</c:v>
                </c:pt>
                <c:pt idx="47">
                  <c:v>7.198636954805683E-14</c:v>
                </c:pt>
                <c:pt idx="48">
                  <c:v>4.3371828723666545E-14</c:v>
                </c:pt>
                <c:pt idx="49">
                  <c:v>2.5671095702863525E-14</c:v>
                </c:pt>
                <c:pt idx="50">
                  <c:v>1.4926579098527903E-14</c:v>
                </c:pt>
                <c:pt idx="51">
                  <c:v>8.5261972733354436E-15</c:v>
                </c:pt>
                <c:pt idx="52">
                  <c:v>4.7844241754308504E-15</c:v>
                </c:pt>
                <c:pt idx="53">
                  <c:v>2.6374436208564113E-15</c:v>
                </c:pt>
                <c:pt idx="54">
                  <c:v>1.4282883785062419E-15</c:v>
                </c:pt>
                <c:pt idx="55">
                  <c:v>7.5984993294565388E-16</c:v>
                </c:pt>
                <c:pt idx="56">
                  <c:v>3.9711744502854636E-16</c:v>
                </c:pt>
                <c:pt idx="57">
                  <c:v>2.0388689454414049E-16</c:v>
                </c:pt>
                <c:pt idx="58">
                  <c:v>1.0283450589252137E-16</c:v>
                </c:pt>
                <c:pt idx="59">
                  <c:v>5.095275011279E-17</c:v>
                </c:pt>
                <c:pt idx="60">
                  <c:v>2.4801366064765119E-17</c:v>
                </c:pt>
                <c:pt idx="61">
                  <c:v>1.1859401838944403E-17</c:v>
                </c:pt>
                <c:pt idx="62">
                  <c:v>5.5709489171645383E-18</c:v>
                </c:pt>
                <c:pt idx="63">
                  <c:v>2.5708383919169412E-18</c:v>
                </c:pt>
                <c:pt idx="64">
                  <c:v>1.1654659418360195E-18</c:v>
                </c:pt>
                <c:pt idx="65">
                  <c:v>5.1904331965500898E-19</c:v>
                </c:pt>
                <c:pt idx="66">
                  <c:v>2.2708415611451705E-19</c:v>
                </c:pt>
                <c:pt idx="67">
                  <c:v>9.759987728719443E-20</c:v>
                </c:pt>
                <c:pt idx="68">
                  <c:v>4.1208890169559367E-20</c:v>
                </c:pt>
                <c:pt idx="69">
                  <c:v>1.7092743451696422E-20</c:v>
                </c:pt>
                <c:pt idx="70">
                  <c:v>6.9648511517616809E-21</c:v>
                </c:pt>
                <c:pt idx="71">
                  <c:v>2.7879893712194125E-21</c:v>
                </c:pt>
                <c:pt idx="72">
                  <c:v>1.0963509501123073E-21</c:v>
                </c:pt>
                <c:pt idx="73">
                  <c:v>4.2353303471395643E-22</c:v>
                </c:pt>
                <c:pt idx="74">
                  <c:v>1.6073268222468798E-22</c:v>
                </c:pt>
                <c:pt idx="75">
                  <c:v>5.9923932099337742E-23</c:v>
                </c:pt>
                <c:pt idx="76">
                  <c:v>2.1947023245755559E-23</c:v>
                </c:pt>
                <c:pt idx="77">
                  <c:v>7.8964184259982078E-24</c:v>
                </c:pt>
                <c:pt idx="78">
                  <c:v>2.7910260633746291E-24</c:v>
                </c:pt>
                <c:pt idx="79">
                  <c:v>9.6911840177374623E-25</c:v>
                </c:pt>
              </c:numCache>
            </c:numRef>
          </c:val>
        </c:ser>
        <c:ser>
          <c:idx val="78"/>
          <c:order val="78"/>
          <c:spPr>
            <a:pattFill prst="pct50">
              <a:fgClr>
                <a:srgbClr val="CC99FF"/>
              </a:fgClr>
              <a:bgClr>
                <a:srgbClr val="FFFFFF"/>
              </a:bgClr>
            </a:pattFill>
            <a:ln w="12700">
              <a:solidFill>
                <a:srgbClr val="000000"/>
              </a:solidFill>
              <a:prstDash val="solid"/>
            </a:ln>
            <a:sp3d prstMaterial="flat"/>
          </c:spPr>
          <c:val>
            <c:numRef>
              <c:f>'3D'!$C$84:$CD$84</c:f>
              <c:numCache>
                <c:formatCode>General</c:formatCode>
                <c:ptCount val="80"/>
                <c:pt idx="0">
                  <c:v>1.3053866599746384E-12</c:v>
                </c:pt>
                <c:pt idx="1">
                  <c:v>1.8137348583885367E-12</c:v>
                </c:pt>
                <c:pt idx="2">
                  <c:v>2.4756408407416758E-12</c:v>
                </c:pt>
                <c:pt idx="3">
                  <c:v>3.3195612526883555E-12</c:v>
                </c:pt>
                <c:pt idx="4">
                  <c:v>4.3727328376076067E-12</c:v>
                </c:pt>
                <c:pt idx="5">
                  <c:v>5.6585402620694816E-12</c:v>
                </c:pt>
                <c:pt idx="6">
                  <c:v>7.1934145002152761E-12</c:v>
                </c:pt>
                <c:pt idx="7">
                  <c:v>8.9834875628541617E-12</c:v>
                </c:pt>
                <c:pt idx="8">
                  <c:v>1.1021331491111213E-11</c:v>
                </c:pt>
                <c:pt idx="9">
                  <c:v>1.3283189495394786E-11</c:v>
                </c:pt>
                <c:pt idx="10">
                  <c:v>1.5727144633040786E-11</c:v>
                </c:pt>
                <c:pt idx="11">
                  <c:v>1.8292649053043878E-11</c:v>
                </c:pt>
                <c:pt idx="12">
                  <c:v>2.0901744437373819E-11</c:v>
                </c:pt>
                <c:pt idx="13">
                  <c:v>2.3462142786946568E-11</c:v>
                </c:pt>
                <c:pt idx="14">
                  <c:v>2.5872120353960506E-11</c:v>
                </c:pt>
                <c:pt idx="15">
                  <c:v>2.802693339277543E-11</c:v>
                </c:pt>
                <c:pt idx="16">
                  <c:v>2.9826229082625459E-11</c:v>
                </c:pt>
                <c:pt idx="17">
                  <c:v>3.1181738575460457E-11</c:v>
                </c:pt>
                <c:pt idx="18">
                  <c:v>3.2024437654731522E-11</c:v>
                </c:pt>
                <c:pt idx="19">
                  <c:v>3.2310368242718846E-11</c:v>
                </c:pt>
                <c:pt idx="20">
                  <c:v>3.2024437654731522E-11</c:v>
                </c:pt>
                <c:pt idx="21">
                  <c:v>3.1181738575460457E-11</c:v>
                </c:pt>
                <c:pt idx="22">
                  <c:v>2.9826229082625459E-11</c:v>
                </c:pt>
                <c:pt idx="23">
                  <c:v>2.802693339277543E-11</c:v>
                </c:pt>
                <c:pt idx="24">
                  <c:v>2.5872120353960506E-11</c:v>
                </c:pt>
                <c:pt idx="25">
                  <c:v>2.3462142786946568E-11</c:v>
                </c:pt>
                <c:pt idx="26">
                  <c:v>2.0901744437373819E-11</c:v>
                </c:pt>
                <c:pt idx="27">
                  <c:v>1.8292649053043878E-11</c:v>
                </c:pt>
                <c:pt idx="28">
                  <c:v>1.5727144633040786E-11</c:v>
                </c:pt>
                <c:pt idx="29">
                  <c:v>1.3283189495394786E-11</c:v>
                </c:pt>
                <c:pt idx="30">
                  <c:v>1.1021331491111213E-11</c:v>
                </c:pt>
                <c:pt idx="31">
                  <c:v>8.9834875628541617E-12</c:v>
                </c:pt>
                <c:pt idx="32">
                  <c:v>7.1934145002152761E-12</c:v>
                </c:pt>
                <c:pt idx="33">
                  <c:v>5.6585402620694816E-12</c:v>
                </c:pt>
                <c:pt idx="34">
                  <c:v>4.3727328376076067E-12</c:v>
                </c:pt>
                <c:pt idx="35">
                  <c:v>3.3195612526883555E-12</c:v>
                </c:pt>
                <c:pt idx="36">
                  <c:v>2.4756408407416758E-12</c:v>
                </c:pt>
                <c:pt idx="37">
                  <c:v>1.8137348583885367E-12</c:v>
                </c:pt>
                <c:pt idx="38">
                  <c:v>1.3053866599746384E-12</c:v>
                </c:pt>
                <c:pt idx="39">
                  <c:v>9.2296184938649148E-13</c:v>
                </c:pt>
                <c:pt idx="40">
                  <c:v>6.4107307752927928E-13</c:v>
                </c:pt>
                <c:pt idx="41">
                  <c:v>4.374319862472418E-13</c:v>
                </c:pt>
                <c:pt idx="42">
                  <c:v>2.9321942915871319E-13</c:v>
                </c:pt>
                <c:pt idx="43">
                  <c:v>1.9308750036456073E-13</c:v>
                </c:pt>
                <c:pt idx="44">
                  <c:v>1.2490930330330965E-13</c:v>
                </c:pt>
                <c:pt idx="45">
                  <c:v>7.9380644543182012E-14</c:v>
                </c:pt>
                <c:pt idx="46">
                  <c:v>4.9557987863588243E-14</c:v>
                </c:pt>
                <c:pt idx="47">
                  <c:v>3.0394284079703529E-14</c:v>
                </c:pt>
                <c:pt idx="48">
                  <c:v>1.8312573499116675E-14</c:v>
                </c:pt>
                <c:pt idx="49">
                  <c:v>1.0838921039200301E-14</c:v>
                </c:pt>
                <c:pt idx="50">
                  <c:v>6.3023415169722157E-15</c:v>
                </c:pt>
                <c:pt idx="51">
                  <c:v>3.5999545979652008E-15</c:v>
                </c:pt>
                <c:pt idx="52">
                  <c:v>2.0200928100529838E-15</c:v>
                </c:pt>
                <c:pt idx="53">
                  <c:v>1.1135887413101937E-15</c:v>
                </c:pt>
                <c:pt idx="54">
                  <c:v>6.0305587011270716E-16</c:v>
                </c:pt>
                <c:pt idx="55">
                  <c:v>3.2082594058971141E-16</c:v>
                </c:pt>
                <c:pt idx="56">
                  <c:v>1.6767202614858784E-16</c:v>
                </c:pt>
                <c:pt idx="57">
                  <c:v>8.6085688607565478E-17</c:v>
                </c:pt>
                <c:pt idx="58">
                  <c:v>4.3419069539360932E-17</c:v>
                </c:pt>
                <c:pt idx="59">
                  <c:v>2.151341109842217E-17</c:v>
                </c:pt>
                <c:pt idx="60">
                  <c:v>1.0471701385551221E-17</c:v>
                </c:pt>
                <c:pt idx="61">
                  <c:v>5.007309449986876E-18</c:v>
                </c:pt>
                <c:pt idx="62">
                  <c:v>2.3521814621971748E-18</c:v>
                </c:pt>
                <c:pt idx="63">
                  <c:v>1.0854664973035973E-18</c:v>
                </c:pt>
                <c:pt idx="64">
                  <c:v>4.9208625388081705E-19</c:v>
                </c:pt>
                <c:pt idx="65">
                  <c:v>2.1915190620545304E-19</c:v>
                </c:pt>
                <c:pt idx="66">
                  <c:v>9.5880100556213431E-20</c:v>
                </c:pt>
                <c:pt idx="67">
                  <c:v>4.1208890169559367E-20</c:v>
                </c:pt>
                <c:pt idx="68">
                  <c:v>1.7399331599668122E-20</c:v>
                </c:pt>
                <c:pt idx="69">
                  <c:v>7.2169454222237254E-21</c:v>
                </c:pt>
                <c:pt idx="70">
                  <c:v>2.9407187195094805E-21</c:v>
                </c:pt>
                <c:pt idx="71">
                  <c:v>1.177152584469009E-21</c:v>
                </c:pt>
                <c:pt idx="72">
                  <c:v>4.629043308889307E-22</c:v>
                </c:pt>
                <c:pt idx="73">
                  <c:v>1.7882528949652175E-22</c:v>
                </c:pt>
                <c:pt idx="74">
                  <c:v>6.7864997708607496E-23</c:v>
                </c:pt>
                <c:pt idx="75">
                  <c:v>2.5301248372919269E-23</c:v>
                </c:pt>
                <c:pt idx="76">
                  <c:v>9.2665328648089818E-24</c:v>
                </c:pt>
                <c:pt idx="77">
                  <c:v>3.3340476309445067E-24</c:v>
                </c:pt>
                <c:pt idx="78">
                  <c:v>1.1784347450309161E-24</c:v>
                </c:pt>
                <c:pt idx="79">
                  <c:v>4.0918385237798403E-25</c:v>
                </c:pt>
              </c:numCache>
            </c:numRef>
          </c:val>
        </c:ser>
        <c:ser>
          <c:idx val="79"/>
          <c:order val="79"/>
          <c:spPr>
            <a:pattFill prst="pct50">
              <a:fgClr>
                <a:srgbClr val="FFCC99"/>
              </a:fgClr>
              <a:bgClr>
                <a:srgbClr val="FFFFFF"/>
              </a:bgClr>
            </a:pattFill>
            <a:ln w="12700">
              <a:solidFill>
                <a:srgbClr val="000000"/>
              </a:solidFill>
              <a:prstDash val="solid"/>
            </a:ln>
            <a:sp3d prstMaterial="flat"/>
          </c:spPr>
          <c:val>
            <c:numRef>
              <c:f>'3D'!$C$85:$CD$85</c:f>
              <c:numCache>
                <c:formatCode>General</c:formatCode>
                <c:ptCount val="80"/>
                <c:pt idx="0">
                  <c:v>5.4145207969457558E-13</c:v>
                </c:pt>
                <c:pt idx="1">
                  <c:v>7.5230622558078731E-13</c:v>
                </c:pt>
                <c:pt idx="2">
                  <c:v>1.0268535162006645E-12</c:v>
                </c:pt>
                <c:pt idx="3">
                  <c:v>1.3768972818954383E-12</c:v>
                </c:pt>
                <c:pt idx="4">
                  <c:v>1.8137348583885367E-12</c:v>
                </c:pt>
                <c:pt idx="5">
                  <c:v>2.3470658057686498E-12</c:v>
                </c:pt>
                <c:pt idx="6">
                  <c:v>2.9837054113317853E-12</c:v>
                </c:pt>
                <c:pt idx="7">
                  <c:v>3.726197128375926E-12</c:v>
                </c:pt>
                <c:pt idx="8">
                  <c:v>4.5714599664909824E-12</c:v>
                </c:pt>
                <c:pt idx="9">
                  <c:v>5.5096400153180759E-12</c:v>
                </c:pt>
                <c:pt idx="10">
                  <c:v>6.5233508433300147E-12</c:v>
                </c:pt>
                <c:pt idx="11">
                  <c:v>7.5874782365908995E-12</c:v>
                </c:pt>
                <c:pt idx="12">
                  <c:v>8.669686416958255E-12</c:v>
                </c:pt>
                <c:pt idx="13">
                  <c:v>9.7316958994587168E-12</c:v>
                </c:pt>
                <c:pt idx="14">
                  <c:v>1.0731313411792008E-11</c:v>
                </c:pt>
                <c:pt idx="15">
                  <c:v>1.1625093038161156E-11</c:v>
                </c:pt>
                <c:pt idx="16">
                  <c:v>1.237141014337321E-11</c:v>
                </c:pt>
                <c:pt idx="17">
                  <c:v>1.2933652317623326E-11</c:v>
                </c:pt>
                <c:pt idx="18">
                  <c:v>1.3283189495394786E-11</c:v>
                </c:pt>
                <c:pt idx="19">
                  <c:v>1.3401788617219054E-11</c:v>
                </c:pt>
                <c:pt idx="20">
                  <c:v>1.3283189495394786E-11</c:v>
                </c:pt>
                <c:pt idx="21">
                  <c:v>1.2933652317623326E-11</c:v>
                </c:pt>
                <c:pt idx="22">
                  <c:v>1.237141014337321E-11</c:v>
                </c:pt>
                <c:pt idx="23">
                  <c:v>1.1625093038161156E-11</c:v>
                </c:pt>
                <c:pt idx="24">
                  <c:v>1.0731313411792008E-11</c:v>
                </c:pt>
                <c:pt idx="25">
                  <c:v>9.7316958994587168E-12</c:v>
                </c:pt>
                <c:pt idx="26">
                  <c:v>8.669686416958255E-12</c:v>
                </c:pt>
                <c:pt idx="27">
                  <c:v>7.5874782365908995E-12</c:v>
                </c:pt>
                <c:pt idx="28">
                  <c:v>6.5233508433300147E-12</c:v>
                </c:pt>
                <c:pt idx="29">
                  <c:v>5.5096400153180759E-12</c:v>
                </c:pt>
                <c:pt idx="30">
                  <c:v>4.5714599664909824E-12</c:v>
                </c:pt>
                <c:pt idx="31">
                  <c:v>3.726197128375926E-12</c:v>
                </c:pt>
                <c:pt idx="32">
                  <c:v>2.9837054113317853E-12</c:v>
                </c:pt>
                <c:pt idx="33">
                  <c:v>2.3470658057686498E-12</c:v>
                </c:pt>
                <c:pt idx="34">
                  <c:v>1.8137348583885367E-12</c:v>
                </c:pt>
                <c:pt idx="35">
                  <c:v>1.3768972818954383E-12</c:v>
                </c:pt>
                <c:pt idx="36">
                  <c:v>1.0268535162006645E-12</c:v>
                </c:pt>
                <c:pt idx="37">
                  <c:v>7.5230622558078731E-13</c:v>
                </c:pt>
                <c:pt idx="38">
                  <c:v>5.4145207969457558E-13</c:v>
                </c:pt>
                <c:pt idx="39">
                  <c:v>3.8282880325954823E-13</c:v>
                </c:pt>
                <c:pt idx="40">
                  <c:v>2.6590615769826792E-13</c:v>
                </c:pt>
                <c:pt idx="41">
                  <c:v>1.8143931291828822E-13</c:v>
                </c:pt>
                <c:pt idx="42">
                  <c:v>1.2162240858806131E-13</c:v>
                </c:pt>
                <c:pt idx="43">
                  <c:v>8.0089395610530698E-14</c:v>
                </c:pt>
                <c:pt idx="44">
                  <c:v>5.1810244520264435E-14</c:v>
                </c:pt>
                <c:pt idx="45">
                  <c:v>3.2925734874781662E-14</c:v>
                </c:pt>
                <c:pt idx="46">
                  <c:v>2.0555806503139462E-14</c:v>
                </c:pt>
                <c:pt idx="47">
                  <c:v>1.2607029649056553E-14</c:v>
                </c:pt>
                <c:pt idx="48">
                  <c:v>7.5957425563466039E-15</c:v>
                </c:pt>
                <c:pt idx="49">
                  <c:v>4.4957992281262885E-15</c:v>
                </c:pt>
                <c:pt idx="50">
                  <c:v>2.6141035648214376E-15</c:v>
                </c:pt>
                <c:pt idx="51">
                  <c:v>1.493199650065501E-15</c:v>
                </c:pt>
                <c:pt idx="52">
                  <c:v>8.3789997762080524E-16</c:v>
                </c:pt>
                <c:pt idx="53">
                  <c:v>4.6189758053647345E-16</c:v>
                </c:pt>
                <c:pt idx="54">
                  <c:v>2.5013726971201578E-16</c:v>
                </c:pt>
                <c:pt idx="55">
                  <c:v>1.3307311778078219E-16</c:v>
                </c:pt>
                <c:pt idx="56">
                  <c:v>6.9547491213461848E-17</c:v>
                </c:pt>
                <c:pt idx="57">
                  <c:v>3.5706872574759936E-17</c:v>
                </c:pt>
                <c:pt idx="58">
                  <c:v>1.8009488086041271E-17</c:v>
                </c:pt>
                <c:pt idx="59">
                  <c:v>8.9233952956063857E-18</c:v>
                </c:pt>
                <c:pt idx="60">
                  <c:v>4.3434827909590059E-18</c:v>
                </c:pt>
                <c:pt idx="61">
                  <c:v>2.0769463933562447E-18</c:v>
                </c:pt>
                <c:pt idx="62">
                  <c:v>9.7564467569358903E-19</c:v>
                </c:pt>
                <c:pt idx="63">
                  <c:v>4.5023295428439311E-19</c:v>
                </c:pt>
                <c:pt idx="64">
                  <c:v>2.0410896918316665E-19</c:v>
                </c:pt>
                <c:pt idx="65">
                  <c:v>9.0900465756466525E-20</c:v>
                </c:pt>
                <c:pt idx="66">
                  <c:v>3.9769427281028616E-20</c:v>
                </c:pt>
                <c:pt idx="67">
                  <c:v>1.7092743451696422E-20</c:v>
                </c:pt>
                <c:pt idx="68">
                  <c:v>7.2169454222237254E-21</c:v>
                </c:pt>
                <c:pt idx="69">
                  <c:v>2.9934656356770061E-21</c:v>
                </c:pt>
                <c:pt idx="70">
                  <c:v>1.2197598729146693E-21</c:v>
                </c:pt>
                <c:pt idx="71">
                  <c:v>4.8826277647955584E-22</c:v>
                </c:pt>
                <c:pt idx="72">
                  <c:v>1.9200480619612327E-22</c:v>
                </c:pt>
                <c:pt idx="73">
                  <c:v>7.4173674259669825E-23</c:v>
                </c:pt>
                <c:pt idx="74">
                  <c:v>2.8149241350840575E-23</c:v>
                </c:pt>
                <c:pt idx="75">
                  <c:v>1.0494525469298297E-23</c:v>
                </c:pt>
                <c:pt idx="76">
                  <c:v>3.8435994828585193E-24</c:v>
                </c:pt>
                <c:pt idx="77">
                  <c:v>1.3829059840482499E-24</c:v>
                </c:pt>
                <c:pt idx="78">
                  <c:v>4.8879459477067075E-25</c:v>
                </c:pt>
                <c:pt idx="79">
                  <c:v>1.6972246970242583E-25</c:v>
                </c:pt>
              </c:numCache>
            </c:numRef>
          </c:val>
        </c:ser>
        <c:bandFmts>
          <c:bandFmt>
            <c:idx val="0"/>
            <c:spPr>
              <a:solidFill>
                <a:srgbClr val="9999FF"/>
              </a:solidFill>
              <a:ln w="12700">
                <a:solidFill>
                  <a:srgbClr val="000000"/>
                </a:solidFill>
                <a:prstDash val="solid"/>
              </a:ln>
              <a:sp3d prstMaterial="flat"/>
            </c:spPr>
          </c:bandFmt>
          <c:bandFmt>
            <c:idx val="1"/>
            <c:spPr>
              <a:solidFill>
                <a:srgbClr val="9999FF"/>
              </a:solidFill>
              <a:ln w="12700">
                <a:solidFill>
                  <a:srgbClr val="000000"/>
                </a:solidFill>
                <a:prstDash val="solid"/>
              </a:ln>
              <a:sp3d prstMaterial="flat"/>
            </c:spPr>
          </c:bandFmt>
          <c:bandFmt>
            <c:idx val="2"/>
            <c:spPr>
              <a:solidFill>
                <a:srgbClr val="9999FF"/>
              </a:solidFill>
              <a:ln w="12700">
                <a:solidFill>
                  <a:srgbClr val="000000"/>
                </a:solidFill>
                <a:prstDash val="solid"/>
              </a:ln>
              <a:sp3d prstMaterial="flat"/>
            </c:spPr>
          </c:bandFmt>
          <c:bandFmt>
            <c:idx val="3"/>
            <c:spPr>
              <a:solidFill>
                <a:srgbClr val="9999FF"/>
              </a:solidFill>
              <a:ln w="12700">
                <a:solidFill>
                  <a:srgbClr val="000000"/>
                </a:solidFill>
                <a:prstDash val="solid"/>
              </a:ln>
              <a:sp3d prstMaterial="flat"/>
            </c:spPr>
          </c:bandFmt>
          <c:bandFmt>
            <c:idx val="4"/>
            <c:spPr>
              <a:solidFill>
                <a:srgbClr val="9999FF"/>
              </a:solidFill>
              <a:ln w="12700">
                <a:solidFill>
                  <a:srgbClr val="000000"/>
                </a:solidFill>
                <a:prstDash val="solid"/>
              </a:ln>
              <a:sp3d prstMaterial="flat"/>
            </c:spPr>
          </c:bandFmt>
          <c:bandFmt>
            <c:idx val="5"/>
            <c:spPr>
              <a:solidFill>
                <a:srgbClr val="9999FF"/>
              </a:solidFill>
              <a:ln w="12700">
                <a:solidFill>
                  <a:srgbClr val="000000"/>
                </a:solidFill>
                <a:prstDash val="solid"/>
              </a:ln>
              <a:sp3d prstMaterial="flat"/>
            </c:spPr>
          </c:bandFmt>
        </c:bandFmts>
        <c:axId val="75140096"/>
        <c:axId val="75150080"/>
        <c:axId val="75091456"/>
      </c:surface3DChart>
      <c:catAx>
        <c:axId val="75140096"/>
        <c:scaling>
          <c:orientation val="minMax"/>
        </c:scaling>
        <c:delete val="1"/>
        <c:axPos val="b"/>
        <c:tickLblPos val="none"/>
        <c:crossAx val="75150080"/>
        <c:crosses val="autoZero"/>
        <c:auto val="1"/>
        <c:lblAlgn val="ctr"/>
        <c:lblOffset val="100"/>
        <c:noMultiLvlLbl val="1"/>
      </c:catAx>
      <c:valAx>
        <c:axId val="75150080"/>
        <c:scaling>
          <c:orientation val="minMax"/>
        </c:scaling>
        <c:delete val="1"/>
        <c:axPos val="l"/>
        <c:numFmt formatCode="General" sourceLinked="1"/>
        <c:tickLblPos val="none"/>
        <c:crossAx val="75140096"/>
        <c:crosses val="autoZero"/>
        <c:crossBetween val="between"/>
      </c:valAx>
      <c:serAx>
        <c:axId val="75091456"/>
        <c:scaling>
          <c:orientation val="minMax"/>
        </c:scaling>
        <c:delete val="1"/>
        <c:axPos val="b"/>
        <c:tickLblPos val="none"/>
        <c:crossAx val="75150080"/>
        <c:crosses val="autoZero"/>
      </c:serAx>
      <c:spPr>
        <a:noFill/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noFill/>
      <a:prstDash val="solid"/>
    </a:ln>
  </c:spPr>
  <c:txPr>
    <a:bodyPr/>
    <a:lstStyle/>
    <a:p>
      <a:pPr>
        <a:defRPr sz="1425" b="0" i="0" u="none" strike="noStrike" baseline="0">
          <a:solidFill>
            <a:srgbClr val="000000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8619A5-4762-4899-9090-BA5A8FD7A4B2}" type="datetimeFigureOut">
              <a:rPr lang="en-NZ" smtClean="0"/>
              <a:pPr/>
              <a:t>23/06/2011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4D618E-58DC-4851-A985-CEFE6BBBD7FF}" type="slidenum">
              <a:rPr lang="en-NZ" smtClean="0"/>
              <a:pPr/>
              <a:t>‹#›</a:t>
            </a:fld>
            <a:endParaRPr lang="en-N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4D618E-58DC-4851-A985-CEFE6BBBD7FF}" type="slidenum">
              <a:rPr lang="en-NZ" smtClean="0"/>
              <a:pPr/>
              <a:t>17</a:t>
            </a:fld>
            <a:endParaRPr lang="en-N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126288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3789363"/>
            <a:ext cx="7127875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1403350" cy="476250"/>
          </a:xfrm>
        </p:spPr>
        <p:txBody>
          <a:bodyPr/>
          <a:lstStyle>
            <a:lvl1pPr>
              <a:defRPr/>
            </a:lvl1pPr>
          </a:lstStyle>
          <a:p>
            <a:fld id="{B3606BA0-D4BB-440B-BE16-435743B1B412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3086" name="Picture 14" descr="Logo rgb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188913"/>
            <a:ext cx="3960812" cy="966787"/>
          </a:xfrm>
          <a:prstGeom prst="rect">
            <a:avLst/>
          </a:prstGeom>
          <a:noFill/>
        </p:spPr>
      </p:pic>
      <p:pic>
        <p:nvPicPr>
          <p:cNvPr id="3094" name="Picture 22" descr="possum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8938" y="0"/>
            <a:ext cx="1135062" cy="68580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93B08D-8C42-4442-B011-9319C3CC13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5E16CE-8CE6-44C1-A122-AA6B694067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82B11D-92FD-445F-8DB2-F3029E0F669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F8E878-1594-49B8-9567-496E8B12CE8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6B1D82-F92C-4285-BECC-BADB29D819A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261A30-DCFF-4519-BD85-2F4D4C6F841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A2AE07-5A3D-42B0-84C7-78B55EA3ECD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E87633-8913-4DF2-BAE2-507B847AF0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D50BA0-6F74-45B9-928B-86EAE238C2D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26E1AC-3BC5-40D3-AF21-1B5E423B9C4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EF2268C-E87B-4EC8-94B0-463588A4A8FE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035" name="Picture 11" descr="strip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796338" y="0"/>
            <a:ext cx="347662" cy="68580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4" Type="http://schemas.openxmlformats.org/officeDocument/2006/relationships/image" Target="../media/image11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2.jpeg"/><Relationship Id="rId4" Type="http://schemas.openxmlformats.org/officeDocument/2006/relationships/image" Target="../media/image20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2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6"/>
          <p:cNvSpPr>
            <a:spLocks noGrp="1" noChangeArrowheads="1"/>
          </p:cNvSpPr>
          <p:nvPr>
            <p:ph type="ctrTitle"/>
          </p:nvPr>
        </p:nvSpPr>
        <p:spPr>
          <a:xfrm>
            <a:off x="683568" y="1772816"/>
            <a:ext cx="7126288" cy="1470025"/>
          </a:xfrm>
        </p:spPr>
        <p:txBody>
          <a:bodyPr/>
          <a:lstStyle/>
          <a:p>
            <a:r>
              <a:rPr lang="en-NZ" dirty="0" smtClean="0"/>
              <a:t>Are multiple-capture traps always better than</a:t>
            </a:r>
            <a:br>
              <a:rPr lang="en-NZ" dirty="0" smtClean="0"/>
            </a:br>
            <a:r>
              <a:rPr lang="en-NZ" dirty="0" smtClean="0"/>
              <a:t>single-capture ones?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0" y="3861048"/>
            <a:ext cx="7956376" cy="1223813"/>
          </a:xfrm>
        </p:spPr>
        <p:txBody>
          <a:bodyPr/>
          <a:lstStyle/>
          <a:p>
            <a:r>
              <a:rPr lang="en-US" dirty="0" smtClean="0"/>
              <a:t>Bruce Warburton and Andrew Gormley </a:t>
            </a:r>
            <a:r>
              <a:rPr lang="en-US" dirty="0" err="1" smtClean="0"/>
              <a:t>Landcare</a:t>
            </a:r>
            <a:r>
              <a:rPr lang="en-US" dirty="0" smtClean="0"/>
              <a:t> Research</a:t>
            </a:r>
            <a:endParaRPr lang="en-US" dirty="0"/>
          </a:p>
        </p:txBody>
      </p:sp>
      <p:pic>
        <p:nvPicPr>
          <p:cNvPr id="4" name="Picture 3" descr="Copy of Victor on po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4653136"/>
            <a:ext cx="1699157" cy="2037209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2120" y="5013176"/>
            <a:ext cx="2311241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Results – Possums...1</a:t>
            </a:r>
            <a:endParaRPr lang="en-N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19" y="2708920"/>
            <a:ext cx="4102965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984" y="2711948"/>
            <a:ext cx="4032448" cy="2442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5" name="Straight Connector 4"/>
          <p:cNvCxnSpPr/>
          <p:nvPr/>
        </p:nvCxnSpPr>
        <p:spPr>
          <a:xfrm>
            <a:off x="323528" y="1412776"/>
            <a:ext cx="8208912" cy="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051720" y="1700808"/>
            <a:ext cx="43204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dirty="0" smtClean="0"/>
              <a:t>Potential captures per site = 1</a:t>
            </a:r>
            <a:endParaRPr lang="en-N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Results – Possums...2</a:t>
            </a:r>
            <a:endParaRPr kumimoji="0" lang="en-NZ" sz="44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23528" y="1412776"/>
            <a:ext cx="8208912" cy="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051720" y="1700808"/>
            <a:ext cx="43204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dirty="0" smtClean="0"/>
              <a:t>Potential captures per site =  2</a:t>
            </a:r>
            <a:endParaRPr lang="en-NZ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7" y="2571994"/>
            <a:ext cx="3960440" cy="242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88453" y="2564904"/>
            <a:ext cx="3899972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Results – Possums...3</a:t>
            </a:r>
            <a:endParaRPr kumimoji="0" lang="en-NZ" sz="44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323528" y="1412776"/>
            <a:ext cx="8208912" cy="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3" y="1700808"/>
            <a:ext cx="6755251" cy="4104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Results – Stoat...1</a:t>
            </a:r>
            <a:endParaRPr kumimoji="0" lang="en-NZ" sz="44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323528" y="1412776"/>
            <a:ext cx="8208912" cy="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051720" y="1700808"/>
            <a:ext cx="43204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dirty="0" smtClean="0"/>
              <a:t>Potential captures per site =  1</a:t>
            </a:r>
            <a:endParaRPr lang="en-NZ" sz="24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564904"/>
            <a:ext cx="4092336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81301" y="2577987"/>
            <a:ext cx="3993836" cy="2507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Results – Stoat...2</a:t>
            </a:r>
            <a:endParaRPr kumimoji="0" lang="en-NZ" sz="44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323528" y="1412776"/>
            <a:ext cx="8208912" cy="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051720" y="1700808"/>
            <a:ext cx="43204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dirty="0" smtClean="0"/>
              <a:t>Potential captures per site =  3</a:t>
            </a:r>
            <a:endParaRPr lang="en-NZ" sz="24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7843" y="2708921"/>
            <a:ext cx="4192149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2708920"/>
            <a:ext cx="4104456" cy="25818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Results – Stoat...3</a:t>
            </a:r>
            <a:endParaRPr kumimoji="0" lang="en-NZ" sz="44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323528" y="1412776"/>
            <a:ext cx="8208912" cy="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59" y="1700808"/>
            <a:ext cx="7652877" cy="4248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Results – Rat...1</a:t>
            </a:r>
            <a:endParaRPr kumimoji="0" lang="en-NZ" sz="44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323528" y="1412776"/>
            <a:ext cx="8208912" cy="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700808"/>
            <a:ext cx="7560840" cy="45939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340768"/>
            <a:ext cx="5212450" cy="30046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Costs – Possums</a:t>
            </a:r>
            <a:endParaRPr kumimoji="0" lang="en-NZ" sz="44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323528" y="1124744"/>
            <a:ext cx="8208912" cy="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27984" y="4077072"/>
            <a:ext cx="4266474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5" name="Picture 3" descr="C:\Documents\BWWork\Photos\Phots for WEB\sentinel3.jpg"/>
          <p:cNvPicPr>
            <a:picLocks noChangeAspect="1" noChangeArrowheads="1"/>
          </p:cNvPicPr>
          <p:nvPr/>
        </p:nvPicPr>
        <p:blipFill>
          <a:blip r:embed="rId5" cstate="print"/>
          <a:srcRect r="48" b="40"/>
          <a:stretch>
            <a:fillRect/>
          </a:stretch>
        </p:blipFill>
        <p:spPr bwMode="auto">
          <a:xfrm>
            <a:off x="6333152" y="1371996"/>
            <a:ext cx="2304256" cy="2422423"/>
          </a:xfrm>
          <a:prstGeom prst="rect">
            <a:avLst/>
          </a:prstGeom>
          <a:noFill/>
        </p:spPr>
      </p:pic>
      <p:pic>
        <p:nvPicPr>
          <p:cNvPr id="7" name="Picture 6" descr="HENRY-WEB[1]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51292" y="4627104"/>
            <a:ext cx="2592288" cy="1877828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Costs – Stoats</a:t>
            </a:r>
            <a:endParaRPr kumimoji="0" lang="en-NZ" sz="44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323528" y="1124744"/>
            <a:ext cx="8208912" cy="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7" y="1340768"/>
            <a:ext cx="5476723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4365104"/>
            <a:ext cx="4150713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6" descr="HENRY-WEB[1]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53024" y="4653136"/>
            <a:ext cx="2592288" cy="1877828"/>
          </a:xfrm>
          <a:prstGeom prst="rect">
            <a:avLst/>
          </a:prstGeom>
        </p:spPr>
      </p:pic>
      <p:pic>
        <p:nvPicPr>
          <p:cNvPr id="9219" name="Picture 3" descr="C:\Documents\BWWork\Photos\Phots for WEB\DOC trap with egg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43366" y="1340768"/>
            <a:ext cx="2061082" cy="28083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Costs – Rats</a:t>
            </a:r>
            <a:endParaRPr kumimoji="0" lang="en-NZ" sz="44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323528" y="1124744"/>
            <a:ext cx="8208912" cy="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340768"/>
            <a:ext cx="5111019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73418" y="4077072"/>
            <a:ext cx="4430802" cy="26921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3" descr="C:\Documents\BWWork\Photos\Phots for WEB\DOC trap with egg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04248" y="1340768"/>
            <a:ext cx="1845058" cy="2513970"/>
          </a:xfrm>
          <a:prstGeom prst="rect">
            <a:avLst/>
          </a:prstGeom>
          <a:noFill/>
        </p:spPr>
      </p:pic>
      <p:pic>
        <p:nvPicPr>
          <p:cNvPr id="8" name="Picture 7" descr="Copy of Victor on pole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66040" y="4445656"/>
            <a:ext cx="1872208" cy="224468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z="3600" dirty="0" smtClean="0"/>
              <a:t>MSI Strategic Technologies for MSPC</a:t>
            </a:r>
            <a:br>
              <a:rPr lang="en-US" sz="3600" dirty="0" smtClean="0"/>
            </a:br>
            <a:r>
              <a:rPr lang="en-US" sz="3600" dirty="0" err="1" smtClean="0"/>
              <a:t>Programme</a:t>
            </a:r>
            <a:r>
              <a:rPr lang="en-US" sz="3600" dirty="0" smtClean="0"/>
              <a:t> Objectives</a:t>
            </a:r>
            <a:endParaRPr lang="en-US" sz="3600" dirty="0"/>
          </a:p>
        </p:txBody>
      </p:sp>
      <p:sp>
        <p:nvSpPr>
          <p:cNvPr id="7" name="Rectangle 12"/>
          <p:cNvSpPr txBox="1">
            <a:spLocks noChangeArrowheads="1"/>
          </p:cNvSpPr>
          <p:nvPr/>
        </p:nvSpPr>
        <p:spPr bwMode="auto">
          <a:xfrm>
            <a:off x="323528" y="1916832"/>
            <a:ext cx="8229600" cy="446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240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524000" algn="l"/>
              </a:tabLst>
              <a:defRPr/>
            </a:pPr>
            <a:r>
              <a:rPr kumimoji="0" lang="en-US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Obj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1: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Reducing the costs of aerial and ground-	based control</a:t>
            </a: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240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524000" algn="l"/>
              </a:tabLst>
              <a:defRPr/>
            </a:pPr>
            <a:r>
              <a:rPr kumimoji="0" lang="en-US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Obj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2: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Reducing the adverse impacts of aerial 	and ground-based control (welfare, 	residues, non-targets)</a:t>
            </a: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240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524000" algn="l"/>
              </a:tabLst>
              <a:defRPr/>
            </a:pPr>
            <a:r>
              <a:rPr kumimoji="0" lang="en-US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Obj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3: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Reducing community opposition to pest 	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programmes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(increasing community 	participation in pest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programmes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395536" y="1556792"/>
            <a:ext cx="8208912" cy="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Conclusions</a:t>
            </a:r>
            <a:endParaRPr lang="en-NZ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323528" y="1340768"/>
            <a:ext cx="8208912" cy="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251520" y="1556792"/>
            <a:ext cx="8280920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2913" indent="-442913">
              <a:spcBef>
                <a:spcPts val="1200"/>
              </a:spcBef>
              <a:buFont typeface="Arial" pitchFamily="34" charset="0"/>
              <a:buChar char="•"/>
            </a:pPr>
            <a:r>
              <a:rPr lang="en-NZ" sz="3200" dirty="0" smtClean="0"/>
              <a:t>For possums and stoats, three traps/site is maximum needed</a:t>
            </a:r>
          </a:p>
          <a:p>
            <a:pPr marL="442913" indent="-442913">
              <a:spcBef>
                <a:spcPts val="1200"/>
              </a:spcBef>
              <a:buFont typeface="Arial" pitchFamily="34" charset="0"/>
              <a:buChar char="•"/>
            </a:pPr>
            <a:r>
              <a:rPr lang="en-NZ" sz="3200" dirty="0" smtClean="0"/>
              <a:t>For rats, six traps/site is maximum needed</a:t>
            </a:r>
          </a:p>
          <a:p>
            <a:pPr marL="442913" indent="-442913">
              <a:spcBef>
                <a:spcPts val="1200"/>
              </a:spcBef>
              <a:buFont typeface="Arial" pitchFamily="34" charset="0"/>
              <a:buChar char="•"/>
            </a:pPr>
            <a:r>
              <a:rPr lang="en-NZ" sz="3200" dirty="0" smtClean="0"/>
              <a:t>Additional capture capacity is redundant</a:t>
            </a:r>
          </a:p>
          <a:p>
            <a:pPr marL="442913" indent="-442913">
              <a:spcBef>
                <a:spcPts val="1200"/>
              </a:spcBef>
              <a:buFont typeface="Arial" pitchFamily="34" charset="0"/>
              <a:buChar char="•"/>
            </a:pPr>
            <a:r>
              <a:rPr lang="en-NZ" sz="3200" dirty="0" smtClean="0"/>
              <a:t>For possums, three Sentinel traps set at a site is more cost-effective than the Henry</a:t>
            </a:r>
          </a:p>
          <a:p>
            <a:pPr marL="442913" indent="-442913">
              <a:spcBef>
                <a:spcPts val="1200"/>
              </a:spcBef>
              <a:buFont typeface="Arial" pitchFamily="34" charset="0"/>
              <a:buChar char="•"/>
            </a:pPr>
            <a:r>
              <a:rPr lang="en-NZ" sz="3200" dirty="0" smtClean="0"/>
              <a:t> For stoats and rats Henry more cost-effective than DOC 200, but not Victor snap-back</a:t>
            </a:r>
            <a:endParaRPr lang="en-NZ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Objective 1</a:t>
            </a:r>
            <a:br>
              <a:rPr lang="en-NZ" dirty="0" smtClean="0"/>
            </a:br>
            <a:r>
              <a:rPr lang="en-NZ" sz="3600" dirty="0" smtClean="0"/>
              <a:t>Reducing the cost of ground control</a:t>
            </a:r>
            <a:endParaRPr lang="en-NZ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323528" y="1628800"/>
            <a:ext cx="8208912" cy="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79512" y="1872020"/>
            <a:ext cx="8496944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1800"/>
              </a:spcBef>
              <a:buFont typeface="+mj-lt"/>
              <a:buAutoNum type="arabicPeriod"/>
            </a:pPr>
            <a:r>
              <a:rPr lang="en-NZ" sz="2800" i="1" dirty="0" smtClean="0"/>
              <a:t>Automatic traps for rats and stoats:</a:t>
            </a:r>
            <a:r>
              <a:rPr lang="en-NZ" sz="2800" dirty="0" smtClean="0"/>
              <a:t> Compare the cost-effectiveness of the newly developed automatic kill trap (Henry) with arrays of single-capture traps (e.g. Victor professional). </a:t>
            </a:r>
          </a:p>
          <a:p>
            <a:pPr marL="342900" indent="-342900">
              <a:spcBef>
                <a:spcPts val="1800"/>
              </a:spcBef>
              <a:buFont typeface="+mj-lt"/>
              <a:buAutoNum type="arabicPeriod"/>
            </a:pPr>
            <a:r>
              <a:rPr lang="en-NZ" sz="2800" i="1" dirty="0" smtClean="0"/>
              <a:t>Wireless networks </a:t>
            </a:r>
            <a:r>
              <a:rPr lang="en-NZ" sz="2800" dirty="0" smtClean="0"/>
              <a:t>for remote detection and monitoring of traps.</a:t>
            </a:r>
          </a:p>
          <a:p>
            <a:pPr marL="342900" indent="-342900">
              <a:spcBef>
                <a:spcPts val="1800"/>
              </a:spcBef>
              <a:buFont typeface="+mj-lt"/>
              <a:buAutoNum type="arabicPeriod"/>
            </a:pPr>
            <a:r>
              <a:rPr lang="en-NZ" sz="2800" i="1" dirty="0" smtClean="0"/>
              <a:t>Applications of long-life baits </a:t>
            </a:r>
            <a:r>
              <a:rPr lang="en-NZ" sz="2800" dirty="0" smtClean="0"/>
              <a:t>(e.g. </a:t>
            </a:r>
            <a:r>
              <a:rPr lang="en-NZ" sz="2800" dirty="0" err="1" smtClean="0"/>
              <a:t>Kiwicare</a:t>
            </a:r>
            <a:r>
              <a:rPr lang="en-NZ" sz="2800" dirty="0" smtClean="0"/>
              <a:t> gel bait) – includes possum behaviour around permanent and new bait stations</a:t>
            </a:r>
            <a:endParaRPr lang="en-NZ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363272" cy="1143000"/>
          </a:xfrm>
        </p:spPr>
        <p:txBody>
          <a:bodyPr/>
          <a:lstStyle/>
          <a:p>
            <a:r>
              <a:rPr lang="en-NZ" dirty="0" smtClean="0"/>
              <a:t>Multiple </a:t>
            </a:r>
            <a:r>
              <a:rPr lang="en-NZ" dirty="0" err="1" smtClean="0"/>
              <a:t>vs</a:t>
            </a:r>
            <a:r>
              <a:rPr lang="en-NZ" dirty="0" smtClean="0"/>
              <a:t> Single Capture Traps</a:t>
            </a:r>
            <a:endParaRPr lang="en-NZ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323528" y="1340768"/>
            <a:ext cx="8208912" cy="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395536" y="1844824"/>
            <a:ext cx="813690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800"/>
              </a:spcBef>
            </a:pPr>
            <a:r>
              <a:rPr lang="en-NZ" sz="3200" dirty="0" smtClean="0"/>
              <a:t>Two stage approach:</a:t>
            </a:r>
            <a:endParaRPr lang="en-NZ" sz="2800" dirty="0" smtClean="0"/>
          </a:p>
          <a:p>
            <a:pPr marL="633413" indent="-633413">
              <a:spcBef>
                <a:spcPts val="2400"/>
              </a:spcBef>
              <a:buAutoNum type="arabicPeriod"/>
            </a:pPr>
            <a:r>
              <a:rPr lang="en-NZ" sz="3200" dirty="0" smtClean="0"/>
              <a:t>Model control efficiency to determine optimal trap combinations and costs</a:t>
            </a:r>
          </a:p>
          <a:p>
            <a:pPr marL="633413" indent="-633413">
              <a:spcBef>
                <a:spcPts val="2400"/>
              </a:spcBef>
              <a:buAutoNum type="arabicPeriod"/>
            </a:pPr>
            <a:r>
              <a:rPr lang="en-NZ" sz="3200" dirty="0" smtClean="0"/>
              <a:t>Field test model predictions and obtain empirical data for critical parameters </a:t>
            </a:r>
            <a:endParaRPr lang="en-NZ" sz="3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Spatial Model</a:t>
            </a:r>
            <a:endParaRPr lang="en-NZ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323528" y="1340768"/>
            <a:ext cx="8208912" cy="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Chart 3"/>
          <p:cNvGraphicFramePr>
            <a:graphicFrameLocks/>
          </p:cNvGraphicFramePr>
          <p:nvPr/>
        </p:nvGraphicFramePr>
        <p:xfrm>
          <a:off x="323528" y="1556792"/>
          <a:ext cx="4392488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427984" y="1772816"/>
            <a:ext cx="410445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6575" indent="-536575"/>
            <a:r>
              <a:rPr lang="en-NZ" sz="2000" dirty="0" smtClean="0"/>
              <a:t>G(0) = Probability of a capture at the centre of the home range over one night</a:t>
            </a:r>
          </a:p>
          <a:p>
            <a:pPr marL="536575" indent="-536575"/>
            <a:endParaRPr lang="en-NZ" sz="2000" dirty="0" smtClean="0"/>
          </a:p>
          <a:p>
            <a:pPr marL="536575" indent="-536575"/>
            <a:r>
              <a:rPr lang="el-GR" sz="2000" dirty="0" smtClean="0"/>
              <a:t>σ</a:t>
            </a:r>
            <a:r>
              <a:rPr lang="en-NZ" sz="2000" dirty="0" smtClean="0"/>
              <a:t>  = measure of home range size (2.45</a:t>
            </a:r>
            <a:r>
              <a:rPr lang="el-GR" sz="2000" dirty="0" smtClean="0"/>
              <a:t> σ</a:t>
            </a:r>
            <a:r>
              <a:rPr lang="en-NZ" sz="2000" dirty="0" smtClean="0"/>
              <a:t>  includes 95% of range)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427984" y="4581128"/>
          <a:ext cx="4056111" cy="158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2037"/>
                <a:gridCol w="1352037"/>
                <a:gridCol w="1352037"/>
              </a:tblGrid>
              <a:tr h="370840">
                <a:tc>
                  <a:txBody>
                    <a:bodyPr/>
                    <a:lstStyle/>
                    <a:p>
                      <a:r>
                        <a:rPr lang="en-NZ" sz="2000" dirty="0" smtClean="0">
                          <a:solidFill>
                            <a:srgbClr val="C00000"/>
                          </a:solidFill>
                        </a:rPr>
                        <a:t>Species</a:t>
                      </a:r>
                      <a:endParaRPr lang="en-NZ" sz="20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sz="2000" dirty="0" smtClean="0">
                          <a:solidFill>
                            <a:srgbClr val="C00000"/>
                          </a:solidFill>
                        </a:rPr>
                        <a:t>G(0)</a:t>
                      </a:r>
                      <a:endParaRPr lang="en-NZ" sz="20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sz="2000" dirty="0" smtClean="0">
                          <a:solidFill>
                            <a:srgbClr val="C00000"/>
                          </a:solidFill>
                        </a:rPr>
                        <a:t>Sigma</a:t>
                      </a:r>
                      <a:endParaRPr lang="en-NZ" sz="20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NZ" sz="2000" dirty="0" smtClean="0"/>
                        <a:t>Possum</a:t>
                      </a:r>
                      <a:endParaRPr lang="en-N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sz="2000" dirty="0" smtClean="0"/>
                        <a:t>0.05</a:t>
                      </a:r>
                      <a:endParaRPr lang="en-N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sz="2000" dirty="0" smtClean="0"/>
                        <a:t>63</a:t>
                      </a:r>
                      <a:endParaRPr lang="en-NZ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NZ" sz="2000" dirty="0" smtClean="0"/>
                        <a:t>Stoat</a:t>
                      </a:r>
                      <a:endParaRPr lang="en-N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sz="2000" dirty="0" smtClean="0"/>
                        <a:t>0.05</a:t>
                      </a:r>
                      <a:endParaRPr lang="en-N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sz="2000" dirty="0" smtClean="0"/>
                        <a:t>400</a:t>
                      </a:r>
                      <a:endParaRPr lang="en-NZ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NZ" sz="2000" dirty="0" smtClean="0"/>
                        <a:t>Rat</a:t>
                      </a:r>
                      <a:endParaRPr lang="en-N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sz="2000" dirty="0" smtClean="0"/>
                        <a:t>0.05</a:t>
                      </a:r>
                      <a:endParaRPr lang="en-N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sz="2000" dirty="0" smtClean="0"/>
                        <a:t>30</a:t>
                      </a:r>
                      <a:endParaRPr lang="en-NZ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Inputs...1</a:t>
            </a:r>
            <a:endParaRPr lang="en-NZ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323528" y="1340768"/>
            <a:ext cx="8208912" cy="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11560" y="1772816"/>
          <a:ext cx="7344816" cy="34383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8272"/>
                <a:gridCol w="2448272"/>
                <a:gridCol w="2448272"/>
              </a:tblGrid>
              <a:tr h="576064">
                <a:tc>
                  <a:txBody>
                    <a:bodyPr/>
                    <a:lstStyle/>
                    <a:p>
                      <a:r>
                        <a:rPr lang="en-NZ" sz="2800" b="1" dirty="0" smtClean="0">
                          <a:solidFill>
                            <a:schemeClr val="tx1"/>
                          </a:solidFill>
                        </a:rPr>
                        <a:t>Species</a:t>
                      </a:r>
                      <a:endParaRPr lang="en-NZ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2800" b="1" dirty="0" smtClean="0">
                          <a:solidFill>
                            <a:schemeClr val="tx1"/>
                          </a:solidFill>
                        </a:rPr>
                        <a:t>Densities</a:t>
                      </a:r>
                      <a:endParaRPr lang="en-NZ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2800" b="1" dirty="0" smtClean="0">
                          <a:solidFill>
                            <a:schemeClr val="tx1"/>
                          </a:solidFill>
                        </a:rPr>
                        <a:t>Trap spacing</a:t>
                      </a:r>
                      <a:endParaRPr lang="en-NZ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954106">
                <a:tc>
                  <a:txBody>
                    <a:bodyPr/>
                    <a:lstStyle/>
                    <a:p>
                      <a:r>
                        <a:rPr lang="en-NZ" sz="2800" dirty="0" smtClean="0"/>
                        <a:t>Possums</a:t>
                      </a:r>
                      <a:endParaRPr lang="en-N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2800" dirty="0" smtClean="0"/>
                        <a:t>0.5-3.0/ha</a:t>
                      </a:r>
                      <a:endParaRPr lang="en-N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2800" dirty="0" smtClean="0"/>
                        <a:t>50 x 100</a:t>
                      </a:r>
                      <a:endParaRPr lang="en-NZ" sz="2800" dirty="0"/>
                    </a:p>
                  </a:txBody>
                  <a:tcPr/>
                </a:tc>
              </a:tr>
              <a:tr h="954106">
                <a:tc>
                  <a:txBody>
                    <a:bodyPr/>
                    <a:lstStyle/>
                    <a:p>
                      <a:r>
                        <a:rPr lang="en-NZ" sz="2800" dirty="0" smtClean="0"/>
                        <a:t>Stoats</a:t>
                      </a:r>
                      <a:endParaRPr lang="en-N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2800" dirty="0" smtClean="0"/>
                        <a:t>0.02-0.12/ha</a:t>
                      </a:r>
                      <a:endParaRPr lang="en-N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2800" dirty="0" smtClean="0"/>
                        <a:t>200 x 800</a:t>
                      </a:r>
                      <a:endParaRPr lang="en-NZ" sz="2800" dirty="0"/>
                    </a:p>
                  </a:txBody>
                  <a:tcPr/>
                </a:tc>
              </a:tr>
              <a:tr h="954106">
                <a:tc>
                  <a:txBody>
                    <a:bodyPr/>
                    <a:lstStyle/>
                    <a:p>
                      <a:r>
                        <a:rPr lang="en-NZ" sz="2800" dirty="0" smtClean="0"/>
                        <a:t>Rats</a:t>
                      </a:r>
                      <a:endParaRPr lang="en-N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2800" dirty="0" smtClean="0"/>
                        <a:t>1-11/ha</a:t>
                      </a:r>
                      <a:endParaRPr lang="en-N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2800" dirty="0" smtClean="0"/>
                        <a:t>25 x 100</a:t>
                      </a:r>
                      <a:endParaRPr lang="en-NZ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NZ" dirty="0" smtClean="0"/>
              <a:t>Inputs...2</a:t>
            </a:r>
            <a:endParaRPr lang="en-NZ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323528" y="1340768"/>
            <a:ext cx="8208912" cy="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51520" y="1556792"/>
          <a:ext cx="8136904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4226"/>
                <a:gridCol w="2034226"/>
                <a:gridCol w="2034226"/>
                <a:gridCol w="2034226"/>
              </a:tblGrid>
              <a:tr h="370840">
                <a:tc>
                  <a:txBody>
                    <a:bodyPr/>
                    <a:lstStyle/>
                    <a:p>
                      <a:r>
                        <a:rPr lang="en-NZ" sz="2400" dirty="0" smtClean="0">
                          <a:solidFill>
                            <a:schemeClr val="tx1"/>
                          </a:solidFill>
                        </a:rPr>
                        <a:t>Trap type</a:t>
                      </a:r>
                      <a:endParaRPr lang="en-NZ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2400" dirty="0" smtClean="0">
                          <a:solidFill>
                            <a:schemeClr val="tx1"/>
                          </a:solidFill>
                        </a:rPr>
                        <a:t>Cost</a:t>
                      </a:r>
                      <a:endParaRPr lang="en-NZ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2400" dirty="0" smtClean="0">
                          <a:solidFill>
                            <a:schemeClr val="tx1"/>
                          </a:solidFill>
                        </a:rPr>
                        <a:t>Set</a:t>
                      </a:r>
                      <a:r>
                        <a:rPr lang="en-NZ" sz="2400" baseline="0" dirty="0" smtClean="0">
                          <a:solidFill>
                            <a:schemeClr val="tx1"/>
                          </a:solidFill>
                        </a:rPr>
                        <a:t> up times (min)</a:t>
                      </a:r>
                      <a:endParaRPr lang="en-NZ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2400" dirty="0" smtClean="0">
                          <a:solidFill>
                            <a:schemeClr val="tx1"/>
                          </a:solidFill>
                        </a:rPr>
                        <a:t>Reset times (min)</a:t>
                      </a:r>
                      <a:endParaRPr lang="en-NZ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NZ" sz="2400" dirty="0" smtClean="0"/>
                        <a:t>Henry</a:t>
                      </a:r>
                      <a:endParaRPr lang="en-N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2400" dirty="0" smtClean="0"/>
                        <a:t>$150</a:t>
                      </a:r>
                      <a:endParaRPr lang="en-N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2400" dirty="0" smtClean="0"/>
                        <a:t>5</a:t>
                      </a:r>
                      <a:endParaRPr lang="en-N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2400" dirty="0" smtClean="0"/>
                        <a:t>3</a:t>
                      </a:r>
                      <a:endParaRPr lang="en-NZ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NZ" sz="2400" dirty="0" smtClean="0"/>
                        <a:t>Sentinel</a:t>
                      </a:r>
                      <a:endParaRPr lang="en-N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2400" dirty="0" smtClean="0"/>
                        <a:t>$28</a:t>
                      </a:r>
                      <a:endParaRPr lang="en-N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2400" dirty="0" smtClean="0"/>
                        <a:t>5</a:t>
                      </a:r>
                      <a:endParaRPr lang="en-N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2400" dirty="0" smtClean="0"/>
                        <a:t>2</a:t>
                      </a:r>
                      <a:endParaRPr lang="en-NZ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NZ" sz="2400" dirty="0" err="1" smtClean="0"/>
                        <a:t>Leghold</a:t>
                      </a:r>
                      <a:endParaRPr lang="en-N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2400" dirty="0" smtClean="0"/>
                        <a:t>$12</a:t>
                      </a:r>
                      <a:endParaRPr lang="en-N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2400" dirty="0" smtClean="0"/>
                        <a:t>3</a:t>
                      </a:r>
                      <a:endParaRPr lang="en-N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2400" dirty="0" smtClean="0"/>
                        <a:t>2</a:t>
                      </a:r>
                      <a:endParaRPr lang="en-NZ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NZ" sz="2400" dirty="0" smtClean="0"/>
                        <a:t>Victor rat trap</a:t>
                      </a:r>
                      <a:endParaRPr lang="en-N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2400" dirty="0" smtClean="0"/>
                        <a:t>$7.50</a:t>
                      </a:r>
                      <a:endParaRPr lang="en-N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2400" dirty="0" smtClean="0"/>
                        <a:t>4</a:t>
                      </a:r>
                      <a:endParaRPr lang="en-N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2400" dirty="0" smtClean="0"/>
                        <a:t>2</a:t>
                      </a:r>
                      <a:endParaRPr lang="en-NZ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NZ" sz="2400" dirty="0" smtClean="0"/>
                        <a:t>DOC</a:t>
                      </a:r>
                      <a:r>
                        <a:rPr lang="en-NZ" sz="2400" baseline="0" dirty="0" smtClean="0"/>
                        <a:t> 150</a:t>
                      </a:r>
                      <a:endParaRPr lang="en-N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2400" dirty="0" smtClean="0"/>
                        <a:t>$90</a:t>
                      </a:r>
                      <a:endParaRPr lang="en-N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2400" dirty="0" smtClean="0"/>
                        <a:t>3</a:t>
                      </a:r>
                      <a:endParaRPr lang="en-N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2400" dirty="0" smtClean="0"/>
                        <a:t>3</a:t>
                      </a:r>
                      <a:endParaRPr lang="en-NZ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51520" y="5301208"/>
            <a:ext cx="8208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4013" indent="-354013">
              <a:buFont typeface="Arial" pitchFamily="34" charset="0"/>
              <a:buChar char="•"/>
            </a:pPr>
            <a:r>
              <a:rPr lang="en-NZ" dirty="0" smtClean="0"/>
              <a:t>Time per 100m between traps = 6min</a:t>
            </a:r>
          </a:p>
          <a:p>
            <a:pPr marL="354013" indent="-354013">
              <a:buFont typeface="Arial" pitchFamily="34" charset="0"/>
              <a:buChar char="•"/>
            </a:pPr>
            <a:r>
              <a:rPr lang="en-NZ" dirty="0" smtClean="0"/>
              <a:t>Cost/day $350</a:t>
            </a:r>
            <a:endParaRPr lang="en-N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 descr="image0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476672"/>
            <a:ext cx="7740352" cy="6184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Assumptions</a:t>
            </a:r>
            <a:endParaRPr lang="en-NZ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323528" y="1412776"/>
            <a:ext cx="8208912" cy="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395536" y="2492896"/>
            <a:ext cx="7992888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4013" indent="-354013">
              <a:spcBef>
                <a:spcPts val="1800"/>
              </a:spcBef>
              <a:buFont typeface="Arial" pitchFamily="34" charset="0"/>
              <a:buChar char="•"/>
            </a:pPr>
            <a:r>
              <a:rPr lang="en-NZ" sz="3200" dirty="0" smtClean="0"/>
              <a:t>G(0) was the same for all trap types</a:t>
            </a:r>
          </a:p>
          <a:p>
            <a:pPr marL="354013" indent="-354013">
              <a:spcBef>
                <a:spcPts val="1800"/>
              </a:spcBef>
              <a:buFont typeface="Arial" pitchFamily="34" charset="0"/>
              <a:buChar char="•"/>
            </a:pPr>
            <a:r>
              <a:rPr lang="en-NZ" sz="3200" dirty="0" smtClean="0"/>
              <a:t>Long-life bait available for all traps</a:t>
            </a:r>
          </a:p>
          <a:p>
            <a:pPr marL="354013" indent="-354013">
              <a:spcBef>
                <a:spcPts val="1800"/>
              </a:spcBef>
              <a:buFont typeface="Arial" pitchFamily="34" charset="0"/>
              <a:buChar char="•"/>
            </a:pPr>
            <a:r>
              <a:rPr lang="en-NZ" sz="3200" dirty="0" smtClean="0"/>
              <a:t>Populations were closed (no immigration or breeding)</a:t>
            </a:r>
            <a:endParaRPr lang="en-NZ" sz="3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ossum_landscape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Live xmlns="ac7b80e8-7076-485e-90db-11bc203aa038">true</Live>
    <Area xmlns="ac7b80e8-7076-485e-90db-11bc203aa038"/>
    <Record_Type xmlns="79338817-504b-4fbf-9884-42ec1ddd79b5">Normal</Record_Type>
    <Document_x0020_Type xmlns="f6c850aa-1778-4d3a-a144-4c7a46708228">Presentation</Document_x0020_Type>
    <Landcare_x0020_Reference xmlns="029a8486-6bb3-4d67-971b-9be76ae38a2f" xsi:nil="true"/>
    <Financial_x0020_Year xmlns="ac7b80e8-7076-485e-90db-11bc203aa038" xsi:nil="true"/>
    <Tags xmlns="a15f2643-d7ac-4cff-8b8b-94d521370fc3">
      <Value>7</Value>
      <Value>1</Value>
      <Value>4</Value>
    </Tags>
    <Activity xmlns="029a8486-6bb3-4d67-971b-9be76ae38a2f">Projects</Activity>
    <Function xmlns="029a8486-6bb3-4d67-971b-9be76ae38a2f">Delivering Products and Services</Function>
    <Review_x0020_Date1 xmlns="28c51807-f676-4dea-8938-016236cf08bb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Standard Document" ma:contentTypeID="0x01010045D9F093213E3D498A9C4579DB564B8300BDA1E59EC485374D8EACC895C61E0BBC" ma:contentTypeVersion="80" ma:contentTypeDescription="Standard company document" ma:contentTypeScope="" ma:versionID="a203e4e8f192cf5e347f046d14cbea7c">
  <xsd:schema xmlns:xsd="http://www.w3.org/2001/XMLSchema" xmlns:p="http://schemas.microsoft.com/office/2006/metadata/properties" xmlns:ns2="79338817-504b-4fbf-9884-42ec1ddd79b5" xmlns:ns3="f6c850aa-1778-4d3a-a144-4c7a46708228" xmlns:ns4="ac7b80e8-7076-485e-90db-11bc203aa038" xmlns:ns5="a15f2643-d7ac-4cff-8b8b-94d521370fc3" xmlns:ns6="029a8486-6bb3-4d67-971b-9be76ae38a2f" xmlns:ns7="28c51807-f676-4dea-8938-016236cf08bb" targetNamespace="http://schemas.microsoft.com/office/2006/metadata/properties" ma:root="true" ma:fieldsID="668dfba1ffa6980acde9c74ab8dc8a97" ns2:_="" ns3:_="" ns4:_="" ns5:_="" ns6:_="" ns7:_="">
    <xsd:import namespace="79338817-504b-4fbf-9884-42ec1ddd79b5"/>
    <xsd:import namespace="f6c850aa-1778-4d3a-a144-4c7a46708228"/>
    <xsd:import namespace="ac7b80e8-7076-485e-90db-11bc203aa038"/>
    <xsd:import namespace="a15f2643-d7ac-4cff-8b8b-94d521370fc3"/>
    <xsd:import namespace="029a8486-6bb3-4d67-971b-9be76ae38a2f"/>
    <xsd:import namespace="28c51807-f676-4dea-8938-016236cf08bb"/>
    <xsd:element name="properties">
      <xsd:complexType>
        <xsd:sequence>
          <xsd:element name="documentManagement">
            <xsd:complexType>
              <xsd:all>
                <xsd:element ref="ns2:Record_Type"/>
                <xsd:element ref="ns3:Document_x0020_Type" minOccurs="0"/>
                <xsd:element ref="ns4:Area" minOccurs="0"/>
                <xsd:element ref="ns5:Tags" minOccurs="0"/>
                <xsd:element ref="ns6:Landcare_x0020_Reference" minOccurs="0"/>
                <xsd:element ref="ns4:Financial_x0020_Year" minOccurs="0"/>
                <xsd:element ref="ns7:Review_x0020_Date1" minOccurs="0"/>
                <xsd:element ref="ns4:Live" minOccurs="0"/>
                <xsd:element ref="ns6:Activity"/>
                <xsd:element ref="ns6:Function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79338817-504b-4fbf-9884-42ec1ddd79b5" elementFormDefault="qualified">
    <xsd:import namespace="http://schemas.microsoft.com/office/2006/documentManagement/types"/>
    <xsd:element name="Record_Type" ma:index="9" ma:displayName="Record Type" ma:default="Normal" ma:format="Dropdown" ma:internalName="RecordType" ma:readOnly="false">
      <xsd:simpleType>
        <xsd:restriction base="dms:Choice">
          <xsd:enumeration value="Normal"/>
          <xsd:enumeration value="Housekeeping"/>
          <xsd:enumeration value="Long Term"/>
          <xsd:enumeration value="Superseded"/>
          <xsd:enumeration value="Email"/>
        </xsd:restriction>
      </xsd:simpleType>
    </xsd:element>
  </xsd:schema>
  <xsd:schema xmlns:xsd="http://www.w3.org/2001/XMLSchema" xmlns:dms="http://schemas.microsoft.com/office/2006/documentManagement/types" targetNamespace="f6c850aa-1778-4d3a-a144-4c7a46708228" elementFormDefault="qualified">
    <xsd:import namespace="http://schemas.microsoft.com/office/2006/documentManagement/types"/>
    <xsd:element name="Document_x0020_Type" ma:index="10" nillable="true" ma:displayName="Document Type" ma:default="Document" ma:format="Dropdown" ma:internalName="Document_x0020_Type">
      <xsd:simpleType>
        <xsd:restriction base="dms:Choice">
          <xsd:enumeration value="Agenda"/>
          <xsd:enumeration value="Correspondence"/>
          <xsd:enumeration value="Data"/>
          <xsd:enumeration value="Document"/>
          <xsd:enumeration value="Instructions"/>
          <xsd:enumeration value="Labels"/>
          <xsd:enumeration value="Manual"/>
          <xsd:enumeration value="Minutes"/>
          <xsd:enumeration value="News"/>
          <xsd:enumeration value="Policy"/>
          <xsd:enumeration value="Presentation"/>
          <xsd:enumeration value="Procedure"/>
          <xsd:enumeration value="Proposal"/>
          <xsd:enumeration value="Report"/>
          <xsd:enumeration value="Template"/>
          <xsd:enumeration value="Photo"/>
        </xsd:restriction>
      </xsd:simpleType>
    </xsd:element>
  </xsd:schema>
  <xsd:schema xmlns:xsd="http://www.w3.org/2001/XMLSchema" xmlns:dms="http://schemas.microsoft.com/office/2006/documentManagement/types" targetNamespace="ac7b80e8-7076-485e-90db-11bc203aa038" elementFormDefault="qualified">
    <xsd:import namespace="http://schemas.microsoft.com/office/2006/documentManagement/types"/>
    <xsd:element name="Area" ma:index="11" nillable="true" ma:displayName="Area" ma:list="{47987436-AA42-472D-B7C2-C3CC71D54E5B}" ma:internalName="Area" ma:showField="Titl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Financial_x0020_Year" ma:index="14" nillable="true" ma:displayName="Financial Year" ma:format="Dropdown" ma:internalName="Financial_x0020_Year">
      <xsd:simpleType>
        <xsd:restriction base="dms:Choice">
          <xsd:enumeration value="0506"/>
          <xsd:enumeration value="0607"/>
          <xsd:enumeration value="0708"/>
          <xsd:enumeration value="0809"/>
          <xsd:enumeration value="0910"/>
          <xsd:enumeration value="1011"/>
          <xsd:enumeration value="1112"/>
        </xsd:restriction>
      </xsd:simpleType>
    </xsd:element>
    <xsd:element name="Live" ma:index="16" nillable="true" ma:displayName="Live" ma:default="1" ma:internalName="Live">
      <xsd:simpleType>
        <xsd:restriction base="dms:Boolean"/>
      </xsd:simpleType>
    </xsd:element>
  </xsd:schema>
  <xsd:schema xmlns:xsd="http://www.w3.org/2001/XMLSchema" xmlns:dms="http://schemas.microsoft.com/office/2006/documentManagement/types" targetNamespace="a15f2643-d7ac-4cff-8b8b-94d521370fc3" elementFormDefault="qualified">
    <xsd:import namespace="http://schemas.microsoft.com/office/2006/documentManagement/types"/>
    <xsd:element name="Tags" ma:index="12" nillable="true" ma:displayName="Tags" ma:list="{9EE417A2-B70C-4C6C-917C-CE4258FFCAB5}" ma:internalName="Tags" ma:showField="Titl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dms="http://schemas.microsoft.com/office/2006/documentManagement/types" targetNamespace="029a8486-6bb3-4d67-971b-9be76ae38a2f" elementFormDefault="qualified">
    <xsd:import namespace="http://schemas.microsoft.com/office/2006/documentManagement/types"/>
    <xsd:element name="Landcare_x0020_Reference" ma:index="13" nillable="true" ma:displayName="Reference" ma:default="" ma:internalName="Landcare_x0020_Reference">
      <xsd:simpleType>
        <xsd:restriction base="dms:Text">
          <xsd:maxLength value="255"/>
        </xsd:restriction>
      </xsd:simpleType>
    </xsd:element>
    <xsd:element name="Activity" ma:index="17" ma:displayName="Activity" ma:default="Projects" ma:format="RadioButtons" ma:hidden="true" ma:internalName="Activity" ma:readOnly="false">
      <xsd:simpleType>
        <xsd:restriction base="dms:Choice">
          <xsd:enumeration value="Projects"/>
        </xsd:restriction>
      </xsd:simpleType>
    </xsd:element>
    <xsd:element name="Function" ma:index="18" ma:displayName="Function" ma:default="Delivering Products and Services" ma:format="RadioButtons" ma:hidden="true" ma:internalName="Function" ma:readOnly="false">
      <xsd:simpleType>
        <xsd:restriction base="dms:Choice">
          <xsd:enumeration value="Delivering Products and Services"/>
        </xsd:restriction>
      </xsd:simpleType>
    </xsd:element>
  </xsd:schema>
  <xsd:schema xmlns:xsd="http://www.w3.org/2001/XMLSchema" xmlns:dms="http://schemas.microsoft.com/office/2006/documentManagement/types" targetNamespace="28c51807-f676-4dea-8938-016236cf08bb" elementFormDefault="qualified">
    <xsd:import namespace="http://schemas.microsoft.com/office/2006/documentManagement/types"/>
    <xsd:element name="Review_x0020_Date1" ma:index="15" nillable="true" ma:displayName="Review Date" ma:format="DateOnly" ma:internalName="Review_x0020_Dat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8" ma:displayName="Comments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DDF31EDD-6601-45B4-8BAA-4B51650677E3}">
  <ds:schemaRefs>
    <ds:schemaRef ds:uri="http://schemas.microsoft.com/office/2006/documentManagement/types"/>
    <ds:schemaRef ds:uri="http://purl.org/dc/elements/1.1/"/>
    <ds:schemaRef ds:uri="http://purl.org/dc/terms/"/>
    <ds:schemaRef ds:uri="http://purl.org/dc/dcmitype/"/>
    <ds:schemaRef ds:uri="http://www.w3.org/XML/1998/namespace"/>
    <ds:schemaRef ds:uri="http://schemas.microsoft.com/office/2006/metadata/properties"/>
    <ds:schemaRef ds:uri="79338817-504b-4fbf-9884-42ec1ddd79b5"/>
    <ds:schemaRef ds:uri="f6c850aa-1778-4d3a-a144-4c7a46708228"/>
    <ds:schemaRef ds:uri="ac7b80e8-7076-485e-90db-11bc203aa038"/>
    <ds:schemaRef ds:uri="a15f2643-d7ac-4cff-8b8b-94d521370fc3"/>
    <ds:schemaRef ds:uri="029a8486-6bb3-4d67-971b-9be76ae38a2f"/>
    <ds:schemaRef ds:uri="28c51807-f676-4dea-8938-016236cf08bb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AC1A3084-8D1C-481B-8B80-11B06355870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958B54E-434E-440A-8FB0-A0662FFDF1E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9338817-504b-4fbf-9884-42ec1ddd79b5"/>
    <ds:schemaRef ds:uri="f6c850aa-1778-4d3a-a144-4c7a46708228"/>
    <ds:schemaRef ds:uri="ac7b80e8-7076-485e-90db-11bc203aa038"/>
    <ds:schemaRef ds:uri="a15f2643-d7ac-4cff-8b8b-94d521370fc3"/>
    <ds:schemaRef ds:uri="029a8486-6bb3-4d67-971b-9be76ae38a2f"/>
    <ds:schemaRef ds:uri="28c51807-f676-4dea-8938-016236cf08bb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possum_landscape</Template>
  <TotalTime>233</TotalTime>
  <Words>397</Words>
  <Application>Microsoft Office PowerPoint</Application>
  <PresentationFormat>On-screen Show (4:3)</PresentationFormat>
  <Paragraphs>95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possum_landscape</vt:lpstr>
      <vt:lpstr>Are multiple-capture traps always better than single-capture ones?</vt:lpstr>
      <vt:lpstr>MSI Strategic Technologies for MSPC Programme Objectives</vt:lpstr>
      <vt:lpstr>Objective 1 Reducing the cost of ground control</vt:lpstr>
      <vt:lpstr>Multiple vs Single Capture Traps</vt:lpstr>
      <vt:lpstr>Spatial Model</vt:lpstr>
      <vt:lpstr>Inputs...1</vt:lpstr>
      <vt:lpstr>Inputs...2</vt:lpstr>
      <vt:lpstr>Slide 8</vt:lpstr>
      <vt:lpstr>Assumptions</vt:lpstr>
      <vt:lpstr>Results – Possums...1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Conclusions</vt:lpstr>
    </vt:vector>
  </TitlesOfParts>
  <Company>Landcare Research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Are multiple-capture traps always better than single-capture ones?</dc:title>
  <dc:creator>Pauline Wilson</dc:creator>
  <dc:description>Room 2 - 13:10  Bruce Warburton and Andrew Gormley</dc:description>
  <cp:lastModifiedBy>Kerry Barton</cp:lastModifiedBy>
  <cp:revision>37</cp:revision>
  <dcterms:created xsi:type="dcterms:W3CDTF">2011-06-02T01:43:06Z</dcterms:created>
  <dcterms:modified xsi:type="dcterms:W3CDTF">2011-06-23T01:24:06Z</dcterms:modified>
  <cp:contentType>Standard Document</cp:contentType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0x01010045D9F093213E3D498A9C4579DB564B8300BDA1E59EC485374D8EACC895C61E0BBC</vt:lpwstr>
  </property>
  <property fmtid="{D5CDD505-2E9C-101B-9397-08002B2CF9AE}" pid="3" name="NXPowerLiteLastOptimized">
    <vt:lpwstr>411439</vt:lpwstr>
  </property>
  <property fmtid="{D5CDD505-2E9C-101B-9397-08002B2CF9AE}" pid="4" name="NXPowerLiteVersion">
    <vt:lpwstr>D3.7.2</vt:lpwstr>
  </property>
  <property fmtid="{D5CDD505-2E9C-101B-9397-08002B2CF9AE}" pid="5" name="_MarkAsFinal">
    <vt:bool>true</vt:bool>
  </property>
</Properties>
</file>